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14" r:id="rId2"/>
    <p:sldMasterId id="2147483852" r:id="rId3"/>
  </p:sldMasterIdLst>
  <p:notesMasterIdLst>
    <p:notesMasterId r:id="rId24"/>
  </p:notesMasterIdLst>
  <p:handoutMasterIdLst>
    <p:handoutMasterId r:id="rId25"/>
  </p:handoutMasterIdLst>
  <p:sldIdLst>
    <p:sldId id="319" r:id="rId4"/>
    <p:sldId id="334" r:id="rId5"/>
    <p:sldId id="535" r:id="rId6"/>
    <p:sldId id="562" r:id="rId7"/>
    <p:sldId id="502" r:id="rId8"/>
    <p:sldId id="337" r:id="rId9"/>
    <p:sldId id="341" r:id="rId10"/>
    <p:sldId id="343" r:id="rId11"/>
    <p:sldId id="320" r:id="rId12"/>
    <p:sldId id="504" r:id="rId13"/>
    <p:sldId id="547" r:id="rId14"/>
    <p:sldId id="347" r:id="rId15"/>
    <p:sldId id="275" r:id="rId16"/>
    <p:sldId id="536" r:id="rId17"/>
    <p:sldId id="556" r:id="rId18"/>
    <p:sldId id="538" r:id="rId19"/>
    <p:sldId id="800" r:id="rId20"/>
    <p:sldId id="472" r:id="rId21"/>
    <p:sldId id="543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1054F15-0177-463C-AACB-C1156C33EC46}">
          <p14:sldIdLst>
            <p14:sldId id="319"/>
            <p14:sldId id="334"/>
            <p14:sldId id="535"/>
            <p14:sldId id="562"/>
            <p14:sldId id="502"/>
            <p14:sldId id="337"/>
            <p14:sldId id="341"/>
            <p14:sldId id="343"/>
            <p14:sldId id="320"/>
            <p14:sldId id="504"/>
            <p14:sldId id="547"/>
            <p14:sldId id="347"/>
            <p14:sldId id="275"/>
            <p14:sldId id="536"/>
            <p14:sldId id="556"/>
            <p14:sldId id="538"/>
            <p14:sldId id="800"/>
            <p14:sldId id="472"/>
            <p14:sldId id="543"/>
            <p14:sldId id="284"/>
          </p14:sldIdLst>
        </p14:section>
        <p14:section name="Untitled Section" id="{5B9D0D7A-7B8A-47DF-BC16-356C2FB14B6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llaume Sicard" initials="G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3246"/>
    <a:srgbClr val="1B7EEA"/>
    <a:srgbClr val="040203"/>
    <a:srgbClr val="0201F0"/>
    <a:srgbClr val="E7E6E6"/>
    <a:srgbClr val="61C1B6"/>
    <a:srgbClr val="575757"/>
    <a:srgbClr val="4BC0B4"/>
    <a:srgbClr val="1F1E1E"/>
    <a:srgbClr val="26A9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7" autoAdjust="0"/>
    <p:restoredTop sz="86433" autoAdjust="0"/>
  </p:normalViewPr>
  <p:slideViewPr>
    <p:cSldViewPr snapToGrid="0" snapToObjects="1">
      <p:cViewPr varScale="1">
        <p:scale>
          <a:sx n="76" d="100"/>
          <a:sy n="76" d="100"/>
        </p:scale>
        <p:origin x="192" y="588"/>
      </p:cViewPr>
      <p:guideLst>
        <p:guide orient="horz" pos="2160"/>
        <p:guide pos="5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364"/>
    </p:cViewPr>
  </p:sorterViewPr>
  <p:notesViewPr>
    <p:cSldViewPr snapToGrid="0" snapToObjects="1">
      <p:cViewPr varScale="1">
        <p:scale>
          <a:sx n="142" d="100"/>
          <a:sy n="142" d="100"/>
        </p:scale>
        <p:origin x="536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C175A-A904-B84D-AE85-84A1C2F80C6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6A0FC08-F735-9F43-95B8-89A3999E53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14C29-18D2-4F4D-B505-236F47C0B469}" type="datetimeFigureOut">
              <a:rPr lang="en-US" smtClean="0"/>
              <a:t>3/26/2019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01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9CE4B-4417-7E4A-9B95-BC27513C3D79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472D6-E430-3245-BC67-2BF72AA3A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17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472D6-E430-3245-BC67-2BF72AA3AF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9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472D6-E430-3245-BC67-2BF72AA3AF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58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472D6-E430-3245-BC67-2BF72AA3AF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48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learning, also known as deep neural network, is based on layers of neurons. Just like our human brain.</a:t>
            </a:r>
          </a:p>
          <a:p>
            <a:r>
              <a:rPr lang="en-US" dirty="0"/>
              <a:t>Each neuron represent a mathematical formula and the connections between neurons are the weights.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trying to find a classifier or a way to distinguish between bad a good samples.</a:t>
            </a:r>
          </a:p>
          <a:p>
            <a:r>
              <a:rPr lang="en-US" dirty="0"/>
              <a:t>In this example you can see 2 dimensions, 2 axis that represent a data feature. Now think about millions of dimensions…  </a:t>
            </a:r>
          </a:p>
          <a:p>
            <a:endParaRPr lang="en-US" dirty="0"/>
          </a:p>
          <a:p>
            <a:r>
              <a:rPr lang="en-US" dirty="0"/>
              <a:t>The more layers the better the accuracy. But it comes with a price – performance. More layers, the worst the performance will be</a:t>
            </a:r>
          </a:p>
          <a:p>
            <a:endParaRPr lang="en-US" dirty="0"/>
          </a:p>
          <a:p>
            <a:r>
              <a:rPr lang="en-US" dirty="0"/>
              <a:t>There is not formula to calculate the optimum number of layers.</a:t>
            </a:r>
          </a:p>
          <a:p>
            <a:r>
              <a:rPr lang="en-US" dirty="0"/>
              <a:t>This where the expertise and experience of the deep learning scientists become so important. </a:t>
            </a:r>
          </a:p>
          <a:p>
            <a:r>
              <a:rPr lang="en-US" dirty="0"/>
              <a:t>But since this a relatively new discipline there are just not of them. And most </a:t>
            </a:r>
            <a:r>
              <a:rPr lang="en-US" dirty="0" err="1"/>
              <a:t>iof</a:t>
            </a:r>
            <a:r>
              <a:rPr lang="en-US" dirty="0"/>
              <a:t> them got to work for the tech giants to earn a lot of money. If I knew, I may have gone to study something else…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D0D9A7-38C1-D945-9C85-BA1381F863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65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Hidden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6472D6-E430-3245-BC67-2BF72AA3AF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61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F15389-C1DB-6640-AE47-A51522294E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197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FC19F6-41D5-0F4F-92E2-5F74637E52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078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D0D9A7-38C1-D945-9C85-BA1381F863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1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472D6-E430-3245-BC67-2BF72AA3AF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18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0201F0"/>
              </a:buClr>
              <a:buFont typeface="Wingdings" pitchFamily="2" charset="2"/>
              <a:buChar char="§"/>
            </a:pPr>
            <a:r>
              <a:rPr lang="en-US" dirty="0">
                <a:latin typeface="Ubuntu Medium" panose="020B0504030602030204" pitchFamily="34" charset="0"/>
              </a:rPr>
              <a:t> What is deep learning ?</a:t>
            </a:r>
          </a:p>
          <a:p>
            <a:pPr lvl="1">
              <a:buClr>
                <a:srgbClr val="0201F0"/>
              </a:buClr>
              <a:buFont typeface="Wingdings" pitchFamily="2" charset="2"/>
              <a:buChar char="§"/>
            </a:pPr>
            <a:r>
              <a:rPr lang="en-US" dirty="0">
                <a:latin typeface="Ubuntu Medium" panose="020B0504030602030204" pitchFamily="34" charset="0"/>
              </a:rPr>
              <a:t> Timeline</a:t>
            </a:r>
          </a:p>
          <a:p>
            <a:pPr>
              <a:buClr>
                <a:srgbClr val="0201F0"/>
              </a:buClr>
              <a:buFont typeface="Wingdings" pitchFamily="2" charset="2"/>
              <a:buChar char="§"/>
            </a:pPr>
            <a:endParaRPr lang="en-US" dirty="0">
              <a:latin typeface="Ubuntu Medium" panose="020B0504030602030204" pitchFamily="34" charset="0"/>
            </a:endParaRPr>
          </a:p>
          <a:p>
            <a:pPr lvl="1">
              <a:buClr>
                <a:srgbClr val="0201F0"/>
              </a:buClr>
              <a:buFont typeface="Wingdings" pitchFamily="2" charset="2"/>
              <a:buChar char="§"/>
            </a:pPr>
            <a:r>
              <a:rPr lang="en-US" dirty="0">
                <a:latin typeface="Ubuntu Medium" panose="020B0504030602030204" pitchFamily="34" charset="0"/>
              </a:rPr>
              <a:t> Before: shallow learning</a:t>
            </a:r>
          </a:p>
          <a:p>
            <a:pPr marL="868680" lvl="1">
              <a:buClr>
                <a:srgbClr val="0201F0"/>
              </a:buClr>
              <a:buFont typeface="Wingdings" pitchFamily="2" charset="2"/>
              <a:buChar char="§"/>
            </a:pPr>
            <a:r>
              <a:rPr lang="en-US" dirty="0"/>
              <a:t>Features</a:t>
            </a:r>
          </a:p>
          <a:p>
            <a:pPr marL="868680" lvl="1">
              <a:buClr>
                <a:srgbClr val="0201F0"/>
              </a:buClr>
              <a:buFont typeface="Wingdings" pitchFamily="2" charset="2"/>
              <a:buChar char="§"/>
            </a:pPr>
            <a:r>
              <a:rPr lang="en-US" dirty="0"/>
              <a:t>Linear/Non Linear Separation</a:t>
            </a:r>
          </a:p>
          <a:p>
            <a:pPr marL="868680" lvl="1">
              <a:buClr>
                <a:srgbClr val="0201F0"/>
              </a:buClr>
              <a:buFont typeface="Wingdings" pitchFamily="2" charset="2"/>
              <a:buChar char="§"/>
            </a:pPr>
            <a:r>
              <a:rPr lang="en-US" dirty="0"/>
              <a:t>Issues</a:t>
            </a:r>
          </a:p>
          <a:p>
            <a:pPr marL="411480">
              <a:buClr>
                <a:srgbClr val="0201F0"/>
              </a:buClr>
              <a:buFont typeface="Wingdings" pitchFamily="2" charset="2"/>
              <a:buChar char="§"/>
            </a:pPr>
            <a:endParaRPr lang="en-US" dirty="0"/>
          </a:p>
          <a:p>
            <a:pPr lvl="1">
              <a:buClr>
                <a:srgbClr val="0201F0"/>
              </a:buClr>
              <a:buFont typeface="Wingdings" pitchFamily="2" charset="2"/>
              <a:buChar char="§"/>
            </a:pPr>
            <a:r>
              <a:rPr lang="en-US" dirty="0">
                <a:latin typeface="Ubuntu Medium" panose="020B0504030602030204" pitchFamily="34" charset="0"/>
              </a:rPr>
              <a:t>Deep Learning</a:t>
            </a:r>
          </a:p>
          <a:p>
            <a:pPr marL="868680" lvl="1">
              <a:buClr>
                <a:srgbClr val="0201F0"/>
              </a:buClr>
              <a:buFont typeface="Wingdings" pitchFamily="2" charset="2"/>
              <a:buChar char="§"/>
            </a:pPr>
            <a:r>
              <a:rPr lang="en-US" dirty="0"/>
              <a:t>Multiple layers</a:t>
            </a:r>
          </a:p>
          <a:p>
            <a:pPr marL="868680" lvl="1">
              <a:buClr>
                <a:srgbClr val="0201F0"/>
              </a:buClr>
              <a:buFont typeface="Wingdings" pitchFamily="2" charset="2"/>
              <a:buChar char="§"/>
            </a:pPr>
            <a:r>
              <a:rPr lang="en-US" dirty="0"/>
              <a:t>Raw information to feature hierarchy to score</a:t>
            </a:r>
          </a:p>
          <a:p>
            <a:pPr marL="868680" lvl="1">
              <a:buClr>
                <a:srgbClr val="0201F0"/>
              </a:buClr>
              <a:buFont typeface="Wingdings" pitchFamily="2" charset="2"/>
              <a:buChar char="§"/>
            </a:pPr>
            <a:r>
              <a:rPr lang="en-US" dirty="0"/>
              <a:t>Accuracy Improvements</a:t>
            </a:r>
          </a:p>
          <a:p>
            <a:pPr>
              <a:buClr>
                <a:srgbClr val="0201F0"/>
              </a:buClr>
              <a:buFont typeface="Wingdings" pitchFamily="2" charset="2"/>
              <a:buChar char="§"/>
            </a:pPr>
            <a:endParaRPr lang="en-US" dirty="0"/>
          </a:p>
          <a:p>
            <a:pPr lvl="1">
              <a:buClr>
                <a:srgbClr val="0201F0"/>
              </a:buClr>
              <a:buFont typeface="Wingdings" pitchFamily="2" charset="2"/>
              <a:buChar char="§"/>
            </a:pPr>
            <a:r>
              <a:rPr lang="en-US" dirty="0">
                <a:latin typeface="Ubuntu Medium" panose="020B0504030602030204" pitchFamily="34" charset="0"/>
              </a:rPr>
              <a:t>Why so recent?</a:t>
            </a:r>
          </a:p>
          <a:p>
            <a:pPr marL="868680" lvl="1">
              <a:buClr>
                <a:srgbClr val="0201F0"/>
              </a:buClr>
              <a:buFont typeface="Wingdings" pitchFamily="2" charset="2"/>
              <a:buChar char="§"/>
            </a:pPr>
            <a:r>
              <a:rPr lang="en-US" dirty="0"/>
              <a:t>Data, internet, computing power, GPUs, Theoretical advances, Frameworks availability (CUDA, TF, </a:t>
            </a:r>
            <a:r>
              <a:rPr lang="en-US" dirty="0" err="1"/>
              <a:t>Keras</a:t>
            </a:r>
            <a:r>
              <a:rPr lang="en-US" dirty="0"/>
              <a:t>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472D6-E430-3245-BC67-2BF72AA3AF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48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472D6-E430-3245-BC67-2BF72AA3AF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89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Hand-made feature extraction: from image to vector (Booleans, integers or float values depending on the feature type) to model training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472D6-E430-3245-BC67-2BF72AA3AF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95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Problem with hand-crafted features on real world data: diversity =&gt; generalization issues</a:t>
            </a:r>
          </a:p>
          <a:p>
            <a:r>
              <a:rPr lang="en-US" dirty="0"/>
              <a:t>- Need for more features, more advanced (i.e. abstract)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472D6-E430-3245-BC67-2BF72AA3AF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24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6472D6-E430-3245-BC67-2BF72AA3AF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786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6472D6-E430-3245-BC67-2BF72AA3AF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868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Good news: that’s exactly the point of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6472D6-E430-3245-BC67-2BF72AA3AF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012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wmf"/><Relationship Id="rId9" Type="http://schemas.openxmlformats.org/officeDocument/2006/relationships/image" Target="../media/image25.pn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5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subtitle OP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2"/>
          <a:stretch/>
        </p:blipFill>
        <p:spPr>
          <a:xfrm>
            <a:off x="-378610" y="-212968"/>
            <a:ext cx="12570610" cy="7070968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84427" y="4409322"/>
            <a:ext cx="2911849" cy="600444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775192" y="3025649"/>
            <a:ext cx="4166263" cy="113029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73C7EF-D72D-6841-A130-106A2D0786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552" y="2110079"/>
            <a:ext cx="2911849" cy="66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583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551">
          <p15:clr>
            <a:srgbClr val="FBAE40"/>
          </p15:clr>
        </p15:guide>
        <p15:guide id="3" pos="720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dar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36"/>
          </p:nvPr>
        </p:nvSpPr>
        <p:spPr>
          <a:xfrm>
            <a:off x="6309434" y="-3748"/>
            <a:ext cx="5888916" cy="6861748"/>
          </a:xfrm>
        </p:spPr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28244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74572" y="685800"/>
            <a:ext cx="5080000" cy="1143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89284" y="2311404"/>
            <a:ext cx="5065819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794352" y="2760938"/>
            <a:ext cx="5058936" cy="210343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37"/>
          </p:nvPr>
        </p:nvSpPr>
        <p:spPr>
          <a:xfrm>
            <a:off x="795634" y="5194244"/>
            <a:ext cx="5058937" cy="65881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4572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6300" y="6449508"/>
            <a:ext cx="1110119" cy="2234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240FAB-6F37-4F09-A890-B398203A308A}"/>
              </a:ext>
            </a:extLst>
          </p:cNvPr>
          <p:cNvSpPr txBox="1"/>
          <p:nvPr userDrawn="1"/>
        </p:nvSpPr>
        <p:spPr>
          <a:xfrm>
            <a:off x="774572" y="6397323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1034320" y="2459150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86999" y="1857120"/>
            <a:ext cx="4673600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rgbClr val="61C1B6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8"/>
          </p:nvPr>
        </p:nvSpPr>
        <p:spPr>
          <a:xfrm>
            <a:off x="5660116" y="1833021"/>
            <a:ext cx="4673600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rgbClr val="61C1B6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1034320" y="3138789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51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1034320" y="3818428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53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1034320" y="4498067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52"/>
          </p:nvPr>
        </p:nvSpPr>
        <p:spPr>
          <a:xfrm>
            <a:off x="1034320" y="5177706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57" name="Text Placeholder 13"/>
          <p:cNvSpPr>
            <a:spLocks noGrp="1"/>
          </p:cNvSpPr>
          <p:nvPr>
            <p:ph type="body" sz="quarter" idx="53"/>
          </p:nvPr>
        </p:nvSpPr>
        <p:spPr>
          <a:xfrm>
            <a:off x="5984716" y="2459150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0" name="Text Placeholder 13"/>
          <p:cNvSpPr>
            <a:spLocks noGrp="1"/>
          </p:cNvSpPr>
          <p:nvPr>
            <p:ph type="body" sz="quarter" idx="54"/>
          </p:nvPr>
        </p:nvSpPr>
        <p:spPr>
          <a:xfrm>
            <a:off x="5984716" y="3138789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4" name="Text Placeholder 13"/>
          <p:cNvSpPr>
            <a:spLocks noGrp="1"/>
          </p:cNvSpPr>
          <p:nvPr>
            <p:ph type="body" sz="quarter" idx="56"/>
          </p:nvPr>
        </p:nvSpPr>
        <p:spPr>
          <a:xfrm>
            <a:off x="5984716" y="4498067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6" name="Text Placeholder 13"/>
          <p:cNvSpPr>
            <a:spLocks noGrp="1"/>
          </p:cNvSpPr>
          <p:nvPr>
            <p:ph type="body" sz="quarter" idx="57"/>
          </p:nvPr>
        </p:nvSpPr>
        <p:spPr>
          <a:xfrm>
            <a:off x="5984716" y="5177706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58"/>
          </p:nvPr>
        </p:nvSpPr>
        <p:spPr>
          <a:xfrm>
            <a:off x="5984716" y="3806621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6C233A-387C-4431-88F7-DEE0E676C5ED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FFFF">
                    <a:lumMod val="65000"/>
                  </a:srgb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36F5E4-52EC-D745-A881-19AE0729559C}"/>
              </a:ext>
            </a:extLst>
          </p:cNvPr>
          <p:cNvGrpSpPr/>
          <p:nvPr userDrawn="1"/>
        </p:nvGrpSpPr>
        <p:grpSpPr>
          <a:xfrm>
            <a:off x="912088" y="355259"/>
            <a:ext cx="500062" cy="500062"/>
            <a:chOff x="4900613" y="1743075"/>
            <a:chExt cx="500062" cy="50006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03A9DA4-F55C-144A-85E1-5EEF3ACFEB9F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D22471-D695-0C49-998F-D1D82FAA1EA9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4FC1A807-F5D2-334E-8D1A-689C7C96D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396262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  <p15:guide id="3" pos="6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t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-136525"/>
            <a:ext cx="12192000" cy="704905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91002" y="1606511"/>
            <a:ext cx="2867285" cy="424612"/>
          </a:xfrm>
          <a:prstGeom prst="rect">
            <a:avLst/>
          </a:prstGeom>
          <a:solidFill>
            <a:srgbClr val="0201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896562" y="1594704"/>
            <a:ext cx="2866452" cy="424612"/>
          </a:xfrm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en-JM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30"/>
          </p:nvPr>
        </p:nvSpPr>
        <p:spPr>
          <a:xfrm>
            <a:off x="884025" y="2400300"/>
            <a:ext cx="2867285" cy="3434441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Content Placeholder 6"/>
          <p:cNvSpPr>
            <a:spLocks noGrp="1"/>
          </p:cNvSpPr>
          <p:nvPr>
            <p:ph sz="quarter" idx="32"/>
          </p:nvPr>
        </p:nvSpPr>
        <p:spPr>
          <a:xfrm>
            <a:off x="4191046" y="2388108"/>
            <a:ext cx="2867285" cy="3434441"/>
          </a:xfrm>
          <a:solidFill>
            <a:srgbClr val="E7E6E6"/>
          </a:solidFill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4210185" y="1602762"/>
            <a:ext cx="2867285" cy="424612"/>
          </a:xfrm>
          <a:prstGeom prst="rect">
            <a:avLst/>
          </a:prstGeom>
          <a:solidFill>
            <a:srgbClr val="0201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6"/>
          <p:cNvSpPr>
            <a:spLocks noGrp="1"/>
          </p:cNvSpPr>
          <p:nvPr>
            <p:ph sz="quarter" idx="34"/>
          </p:nvPr>
        </p:nvSpPr>
        <p:spPr>
          <a:xfrm>
            <a:off x="7503047" y="2400300"/>
            <a:ext cx="2867285" cy="3434441"/>
          </a:xfrm>
          <a:solidFill>
            <a:srgbClr val="E7E6E6"/>
          </a:solidFill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206761" y="1609817"/>
            <a:ext cx="2866452" cy="424612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en-JM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7503047" y="1602762"/>
            <a:ext cx="2867285" cy="424612"/>
          </a:xfrm>
          <a:prstGeom prst="rect">
            <a:avLst/>
          </a:prstGeom>
          <a:solidFill>
            <a:srgbClr val="0201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7514399" y="1602762"/>
            <a:ext cx="2866452" cy="424612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0DEB88-5728-454C-AD8F-12C7C46CE29B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C4213B-57D6-9C46-9CC9-CC9CBB7CECF9}"/>
              </a:ext>
            </a:extLst>
          </p:cNvPr>
          <p:cNvGrpSpPr/>
          <p:nvPr userDrawn="1"/>
        </p:nvGrpSpPr>
        <p:grpSpPr>
          <a:xfrm>
            <a:off x="912088" y="355259"/>
            <a:ext cx="500062" cy="500062"/>
            <a:chOff x="4900613" y="1743075"/>
            <a:chExt cx="500062" cy="50006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892F02-0F59-4B4A-AEEC-BECE0630E7A9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C72E755-6745-614F-8A06-99797EC44771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AA62231A-D25C-6247-A2EE-2E73D18EB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396262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arts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90791" y="1934232"/>
            <a:ext cx="4164312" cy="424612"/>
          </a:xfrm>
          <a:prstGeom prst="rect">
            <a:avLst/>
          </a:prstGeom>
          <a:solidFill>
            <a:srgbClr val="020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5530444" y="1934232"/>
            <a:ext cx="4164312" cy="4246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26"/>
          </p:nvPr>
        </p:nvSpPr>
        <p:spPr>
          <a:xfrm>
            <a:off x="5530860" y="1934232"/>
            <a:ext cx="4163102" cy="4246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29"/>
          </p:nvPr>
        </p:nvSpPr>
        <p:spPr>
          <a:xfrm>
            <a:off x="5530444" y="2488519"/>
            <a:ext cx="4163935" cy="2467429"/>
          </a:xfrm>
        </p:spPr>
        <p:txBody>
          <a:bodyPr/>
          <a:lstStyle>
            <a:lvl1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6"/>
          <p:cNvSpPr>
            <a:spLocks noGrp="1"/>
          </p:cNvSpPr>
          <p:nvPr>
            <p:ph sz="quarter" idx="30"/>
          </p:nvPr>
        </p:nvSpPr>
        <p:spPr>
          <a:xfrm>
            <a:off x="890791" y="2495775"/>
            <a:ext cx="4163936" cy="2467429"/>
          </a:xfrm>
        </p:spPr>
        <p:txBody>
          <a:bodyPr/>
          <a:lstStyle>
            <a:lvl1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598175" y="762022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02852" y="721019"/>
            <a:ext cx="500062" cy="500062"/>
            <a:chOff x="4900613" y="1743075"/>
            <a:chExt cx="500062" cy="500062"/>
          </a:xfrm>
        </p:grpSpPr>
        <p:sp>
          <p:nvSpPr>
            <p:cNvPr id="27" name="Oval 26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E29CF8FD-E161-6C4F-95CD-2C59B1D296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94206" y="1934232"/>
            <a:ext cx="4163102" cy="4246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3E065-272E-4F75-91AD-227582217667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3 part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831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6"/>
          <p:cNvSpPr>
            <a:spLocks noGrp="1"/>
          </p:cNvSpPr>
          <p:nvPr>
            <p:ph sz="quarter" idx="34" hasCustomPrompt="1"/>
          </p:nvPr>
        </p:nvSpPr>
        <p:spPr>
          <a:xfrm>
            <a:off x="8979732" y="1831425"/>
            <a:ext cx="2374068" cy="2328863"/>
          </a:xfrm>
          <a:solidFill>
            <a:schemeClr val="accent1">
              <a:alpha val="60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6"/>
          <p:cNvSpPr>
            <a:spLocks noGrp="1"/>
          </p:cNvSpPr>
          <p:nvPr>
            <p:ph sz="quarter" idx="35" hasCustomPrompt="1"/>
          </p:nvPr>
        </p:nvSpPr>
        <p:spPr>
          <a:xfrm>
            <a:off x="7792698" y="3511672"/>
            <a:ext cx="2374068" cy="2328863"/>
          </a:xfrm>
          <a:solidFill>
            <a:schemeClr val="accent1">
              <a:alpha val="60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7" hasCustomPrompt="1"/>
          </p:nvPr>
        </p:nvSpPr>
        <p:spPr>
          <a:xfrm>
            <a:off x="5666919" y="2172298"/>
            <a:ext cx="2374068" cy="2328863"/>
          </a:xfrm>
          <a:solidFill>
            <a:schemeClr val="accent1">
              <a:alpha val="60000"/>
            </a:schemeClr>
          </a:solidFill>
          <a:ln>
            <a:noFill/>
          </a:ln>
          <a:effectLst>
            <a:glow>
              <a:schemeClr val="accent1">
                <a:alpha val="85000"/>
              </a:schemeClr>
            </a:glo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90167" y="2197820"/>
            <a:ext cx="4248825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790167" y="2631094"/>
            <a:ext cx="4248826" cy="2569556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534298-820B-4114-84C8-875305DC6452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103D58-FB9D-C74B-AE98-D6E72A42A166}"/>
              </a:ext>
            </a:extLst>
          </p:cNvPr>
          <p:cNvGrpSpPr/>
          <p:nvPr userDrawn="1"/>
        </p:nvGrpSpPr>
        <p:grpSpPr>
          <a:xfrm>
            <a:off x="912088" y="355259"/>
            <a:ext cx="500062" cy="500062"/>
            <a:chOff x="4900613" y="1743075"/>
            <a:chExt cx="500062" cy="50006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1FA3B91-F264-1349-B841-022C71D603F2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B45DEC9-61B2-AF4C-8974-1914BB38747A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9F1C7385-44DD-2448-AFE8-D33B9AD73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396262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67553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40640" y="0"/>
            <a:ext cx="1223264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Content Placeholder 37"/>
          <p:cNvSpPr>
            <a:spLocks noGrp="1"/>
          </p:cNvSpPr>
          <p:nvPr>
            <p:ph sz="quarter" idx="21"/>
          </p:nvPr>
        </p:nvSpPr>
        <p:spPr>
          <a:xfrm>
            <a:off x="784830" y="1786734"/>
            <a:ext cx="2174119" cy="406400"/>
          </a:xfrm>
        </p:spPr>
        <p:txBody>
          <a:bodyPr>
            <a:noAutofit/>
          </a:bodyPr>
          <a:lstStyle>
            <a:lvl1pPr algn="l">
              <a:buNone/>
              <a:defRPr sz="1600" b="0" i="0">
                <a:solidFill>
                  <a:schemeClr val="bg1"/>
                </a:solidFill>
                <a:latin typeface="Tolyer No.2 Light" charset="0"/>
                <a:ea typeface="Tolyer No.2 Light" charset="0"/>
                <a:cs typeface="Tolyer No.2 Light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 algn="ctr">
              <a:buNone/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28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784830" y="2616200"/>
            <a:ext cx="1919997" cy="1919997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r>
              <a:rPr lang="en-JM" dirty="0"/>
              <a:t> </a:t>
            </a:r>
          </a:p>
        </p:txBody>
      </p:sp>
      <p:sp>
        <p:nvSpPr>
          <p:cNvPr id="12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3604086" y="2616200"/>
            <a:ext cx="1919997" cy="1919997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3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6446764" y="2616200"/>
            <a:ext cx="1919997" cy="1919997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4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9241006" y="2616200"/>
            <a:ext cx="1919997" cy="1919997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784830" y="5054600"/>
            <a:ext cx="2183216" cy="711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1917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754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438339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27" name="Content Placeholder 37"/>
          <p:cNvSpPr>
            <a:spLocks noGrp="1"/>
          </p:cNvSpPr>
          <p:nvPr>
            <p:ph sz="quarter" idx="65"/>
          </p:nvPr>
        </p:nvSpPr>
        <p:spPr>
          <a:xfrm>
            <a:off x="3604086" y="1786734"/>
            <a:ext cx="2174119" cy="406400"/>
          </a:xfrm>
        </p:spPr>
        <p:txBody>
          <a:bodyPr>
            <a:noAutofit/>
          </a:bodyPr>
          <a:lstStyle>
            <a:lvl1pPr algn="l">
              <a:buNone/>
              <a:defRPr sz="1600" b="0" i="0">
                <a:solidFill>
                  <a:schemeClr val="bg1"/>
                </a:solidFill>
                <a:latin typeface="Tolyer No.2 Light" charset="0"/>
                <a:ea typeface="Tolyer No.2 Light" charset="0"/>
                <a:cs typeface="Tolyer No.2 Light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 algn="ctr">
              <a:buNone/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66"/>
          </p:nvPr>
        </p:nvSpPr>
        <p:spPr>
          <a:xfrm>
            <a:off x="3604086" y="5054600"/>
            <a:ext cx="2183216" cy="711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1917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754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438339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9" name="Content Placeholder 37"/>
          <p:cNvSpPr>
            <a:spLocks noGrp="1"/>
          </p:cNvSpPr>
          <p:nvPr>
            <p:ph sz="quarter" idx="67"/>
          </p:nvPr>
        </p:nvSpPr>
        <p:spPr>
          <a:xfrm>
            <a:off x="6446764" y="1786734"/>
            <a:ext cx="2174119" cy="406400"/>
          </a:xfrm>
        </p:spPr>
        <p:txBody>
          <a:bodyPr>
            <a:noAutofit/>
          </a:bodyPr>
          <a:lstStyle>
            <a:lvl1pPr algn="l">
              <a:buNone/>
              <a:defRPr sz="1600" b="0" i="0">
                <a:solidFill>
                  <a:schemeClr val="bg1"/>
                </a:solidFill>
                <a:latin typeface="Tolyer No.2 Light" charset="0"/>
                <a:ea typeface="Tolyer No.2 Light" charset="0"/>
                <a:cs typeface="Tolyer No.2 Light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 algn="ctr">
              <a:buNone/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6446764" y="5054600"/>
            <a:ext cx="2183216" cy="711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1917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754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438339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5" name="Content Placeholder 37"/>
          <p:cNvSpPr>
            <a:spLocks noGrp="1"/>
          </p:cNvSpPr>
          <p:nvPr>
            <p:ph sz="quarter" idx="69"/>
          </p:nvPr>
        </p:nvSpPr>
        <p:spPr>
          <a:xfrm>
            <a:off x="9241006" y="1786734"/>
            <a:ext cx="2174119" cy="406400"/>
          </a:xfrm>
        </p:spPr>
        <p:txBody>
          <a:bodyPr>
            <a:noAutofit/>
          </a:bodyPr>
          <a:lstStyle>
            <a:lvl1pPr algn="l">
              <a:buNone/>
              <a:defRPr sz="1600" b="0" i="0">
                <a:solidFill>
                  <a:schemeClr val="bg1"/>
                </a:solidFill>
                <a:latin typeface="Tolyer No.2 Light" charset="0"/>
                <a:ea typeface="Tolyer No.2 Light" charset="0"/>
                <a:cs typeface="Tolyer No.2 Light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 algn="ctr">
              <a:buNone/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/>
          </p:nvPr>
        </p:nvSpPr>
        <p:spPr>
          <a:xfrm>
            <a:off x="9241006" y="5054600"/>
            <a:ext cx="2183216" cy="711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1917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754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438339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DC2217-E944-4CFD-9917-0933C0A327EC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FEBE18-51A4-6D4A-990E-CE5D66E1D810}"/>
              </a:ext>
            </a:extLst>
          </p:cNvPr>
          <p:cNvGrpSpPr/>
          <p:nvPr userDrawn="1"/>
        </p:nvGrpSpPr>
        <p:grpSpPr>
          <a:xfrm>
            <a:off x="912088" y="355259"/>
            <a:ext cx="500062" cy="500062"/>
            <a:chOff x="4900613" y="1743075"/>
            <a:chExt cx="500062" cy="50006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49A3203-9F3D-C645-941B-C1464816E0EF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755678-D500-E746-880B-03010F0DFEA3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1C379D6B-9A4D-9347-B500-463591A59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396262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subtitle OP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2"/>
          <a:stretch/>
        </p:blipFill>
        <p:spPr>
          <a:xfrm>
            <a:off x="-378610" y="-212968"/>
            <a:ext cx="12570610" cy="7070968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84427" y="4409322"/>
            <a:ext cx="2911849" cy="600444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775192" y="3025649"/>
            <a:ext cx="4166263" cy="113029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73C7EF-D72D-6841-A130-106A2D0786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552" y="2110079"/>
            <a:ext cx="2911849" cy="66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294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551">
          <p15:clr>
            <a:srgbClr val="FBAE40"/>
          </p15:clr>
        </p15:guide>
        <p15:guide id="3" pos="720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xt layout_Dark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76256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2C84AF-94E5-4699-9C23-A6CC25C98076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4EF37299-3A76-4B7F-A87B-7F2FCC53F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83888" y="2729457"/>
            <a:ext cx="5695011" cy="269315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defRPr lang="en-US" sz="16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defRPr lang="en-US" sz="14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4pPr>
            <a:lvl5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Third level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66A3788-5DF1-FA46-9E8E-F4F2B0FCB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382712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1D5B05-3D2E-4D49-8213-534DE73760F6}"/>
              </a:ext>
            </a:extLst>
          </p:cNvPr>
          <p:cNvGrpSpPr/>
          <p:nvPr userDrawn="1"/>
        </p:nvGrpSpPr>
        <p:grpSpPr>
          <a:xfrm>
            <a:off x="902852" y="341709"/>
            <a:ext cx="500062" cy="500062"/>
            <a:chOff x="4900613" y="1743075"/>
            <a:chExt cx="500062" cy="50006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9625072-9B90-E747-A5C4-E62862A061AF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BB2571E-8187-824A-B1D8-01EE223E28C0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9811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txt layout_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67020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7F009-39F0-40F2-9FAF-D0F70CC0D43D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B333E8E-D4D1-4B9E-ACBF-6C3D2A797C3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83888" y="2729457"/>
            <a:ext cx="5695011" cy="269315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defRPr lang="en-US" sz="16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defRPr lang="en-US" sz="14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4pPr>
            <a:lvl5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Third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3F61DB5-278E-814F-AAEC-4F2BF5A3D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382712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FBE976-C57D-B646-9B2B-DB791D0E0F68}"/>
              </a:ext>
            </a:extLst>
          </p:cNvPr>
          <p:cNvGrpSpPr/>
          <p:nvPr userDrawn="1"/>
        </p:nvGrpSpPr>
        <p:grpSpPr>
          <a:xfrm>
            <a:off x="902852" y="341709"/>
            <a:ext cx="500062" cy="500062"/>
            <a:chOff x="4900613" y="1743075"/>
            <a:chExt cx="500062" cy="50006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53B063A-7012-654A-A51F-63FAE751DEE4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6F3A17-6CDF-8A48-AB6C-0779F499977E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6237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arts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90791" y="1934232"/>
            <a:ext cx="4164312" cy="424612"/>
          </a:xfrm>
          <a:prstGeom prst="rect">
            <a:avLst/>
          </a:prstGeom>
          <a:solidFill>
            <a:srgbClr val="020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5530444" y="1934232"/>
            <a:ext cx="4164312" cy="4246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26"/>
          </p:nvPr>
        </p:nvSpPr>
        <p:spPr>
          <a:xfrm>
            <a:off x="5530860" y="1934232"/>
            <a:ext cx="4163102" cy="4246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29"/>
          </p:nvPr>
        </p:nvSpPr>
        <p:spPr>
          <a:xfrm>
            <a:off x="5530444" y="2488519"/>
            <a:ext cx="4163935" cy="2467429"/>
          </a:xfrm>
        </p:spPr>
        <p:txBody>
          <a:bodyPr/>
          <a:lstStyle>
            <a:lvl1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6"/>
          <p:cNvSpPr>
            <a:spLocks noGrp="1"/>
          </p:cNvSpPr>
          <p:nvPr>
            <p:ph sz="quarter" idx="30"/>
          </p:nvPr>
        </p:nvSpPr>
        <p:spPr>
          <a:xfrm>
            <a:off x="890791" y="2495775"/>
            <a:ext cx="4163936" cy="2467429"/>
          </a:xfrm>
        </p:spPr>
        <p:txBody>
          <a:bodyPr/>
          <a:lstStyle>
            <a:lvl1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E29CF8FD-E161-6C4F-95CD-2C59B1D296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94206" y="1934232"/>
            <a:ext cx="4163102" cy="4246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3E065-272E-4F75-91AD-227582217667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AC42757-A735-7F4F-92C4-BB7CA0D3D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382712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0684932-E2AD-D24B-80D2-C80A5E19F99B}"/>
              </a:ext>
            </a:extLst>
          </p:cNvPr>
          <p:cNvGrpSpPr/>
          <p:nvPr userDrawn="1"/>
        </p:nvGrpSpPr>
        <p:grpSpPr>
          <a:xfrm>
            <a:off x="902852" y="341709"/>
            <a:ext cx="500062" cy="500062"/>
            <a:chOff x="4900613" y="1743075"/>
            <a:chExt cx="500062" cy="50006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C9363B-E0CC-1840-A5B5-5E8DF206EBB7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0430269-2452-9547-B2FB-54FA460C0313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851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 layout_Dark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0305" y="1067910"/>
            <a:ext cx="7741695" cy="4354703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7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85216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783888" y="2729457"/>
            <a:ext cx="5695011" cy="269315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defRPr lang="en-US" sz="16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defRPr lang="en-US" sz="14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4pPr>
            <a:lvl5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Third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6602D-F1C7-46F8-A9CA-2B8234BDC02A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B26B01-FCB8-8546-A47D-71803A26C66C}"/>
              </a:ext>
            </a:extLst>
          </p:cNvPr>
          <p:cNvGrpSpPr/>
          <p:nvPr userDrawn="1"/>
        </p:nvGrpSpPr>
        <p:grpSpPr>
          <a:xfrm>
            <a:off x="912088" y="355259"/>
            <a:ext cx="500062" cy="500062"/>
            <a:chOff x="4900613" y="1743075"/>
            <a:chExt cx="500062" cy="50006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4A1D2D6-96EA-2F4B-999B-2283ECA1E3F3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1D3CD6-80C0-E340-9C6B-615C68781449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F4DB68B3-309F-354F-9499-E561E5287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396262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34775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ts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878627" y="1602762"/>
            <a:ext cx="2867285" cy="424612"/>
          </a:xfrm>
          <a:prstGeom prst="rect">
            <a:avLst/>
          </a:prstGeom>
          <a:solidFill>
            <a:srgbClr val="0201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895492" y="1602762"/>
            <a:ext cx="2866452" cy="424612"/>
          </a:xfrm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30"/>
          </p:nvPr>
        </p:nvSpPr>
        <p:spPr>
          <a:xfrm>
            <a:off x="904787" y="2400300"/>
            <a:ext cx="2867285" cy="3434441"/>
          </a:xfrm>
          <a:solidFill>
            <a:srgbClr val="575757"/>
          </a:solidFill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" name="Content Placeholder 6"/>
          <p:cNvSpPr>
            <a:spLocks noGrp="1"/>
          </p:cNvSpPr>
          <p:nvPr>
            <p:ph sz="quarter" idx="32"/>
          </p:nvPr>
        </p:nvSpPr>
        <p:spPr>
          <a:xfrm>
            <a:off x="4207210" y="2419547"/>
            <a:ext cx="2867285" cy="3434441"/>
          </a:xfrm>
          <a:solidFill>
            <a:srgbClr val="575757"/>
          </a:solidFill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4181107" y="1602762"/>
            <a:ext cx="2867285" cy="424612"/>
          </a:xfrm>
          <a:prstGeom prst="rect">
            <a:avLst/>
          </a:prstGeom>
          <a:solidFill>
            <a:srgbClr val="0201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6"/>
          <p:cNvSpPr>
            <a:spLocks noGrp="1"/>
          </p:cNvSpPr>
          <p:nvPr>
            <p:ph sz="quarter" idx="34"/>
          </p:nvPr>
        </p:nvSpPr>
        <p:spPr>
          <a:xfrm>
            <a:off x="7474055" y="2400300"/>
            <a:ext cx="2867285" cy="3434441"/>
          </a:xfrm>
          <a:solidFill>
            <a:srgbClr val="575757"/>
          </a:solidFill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191292" y="1602762"/>
            <a:ext cx="2866452" cy="424612"/>
          </a:xfrm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6" name="Rectangle 45"/>
          <p:cNvSpPr/>
          <p:nvPr userDrawn="1"/>
        </p:nvSpPr>
        <p:spPr>
          <a:xfrm>
            <a:off x="7478461" y="1602762"/>
            <a:ext cx="2867285" cy="424612"/>
          </a:xfrm>
          <a:prstGeom prst="rect">
            <a:avLst/>
          </a:prstGeom>
          <a:solidFill>
            <a:srgbClr val="0201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7492939" y="1602762"/>
            <a:ext cx="2866452" cy="424612"/>
          </a:xfrm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78E6C5-E34D-4107-A81D-AB1F5CBC834E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7B20A1-AF57-534E-B6F9-B8DA0334069A}"/>
              </a:ext>
            </a:extLst>
          </p:cNvPr>
          <p:cNvGrpSpPr/>
          <p:nvPr userDrawn="1"/>
        </p:nvGrpSpPr>
        <p:grpSpPr>
          <a:xfrm>
            <a:off x="921324" y="341709"/>
            <a:ext cx="500062" cy="500062"/>
            <a:chOff x="4900613" y="1743075"/>
            <a:chExt cx="500062" cy="50006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14B3151-EF7E-7341-8C28-02FE52C638A3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D5479A-0033-114B-B69D-41719E378406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033377BF-AB50-8342-9A3A-B86002207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382712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65741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2"/>
          <a:stretch/>
        </p:blipFill>
        <p:spPr>
          <a:xfrm>
            <a:off x="-378610" y="-203199"/>
            <a:ext cx="12570610" cy="7070968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3D73AB-42B9-3140-BAE0-4D213065F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897" y="4271963"/>
            <a:ext cx="2743200" cy="193935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31676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- 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9035510-FD67-4560-8D63-CE2BE5044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670" y="381396"/>
            <a:ext cx="11522073" cy="491209"/>
          </a:xfrm>
        </p:spPr>
        <p:txBody>
          <a:bodyPr lIns="90000" anchor="t">
            <a:noAutofit/>
          </a:bodyPr>
          <a:lstStyle>
            <a:lvl1pPr algn="l">
              <a:defRPr lang="en-US" sz="3400" b="1" kern="1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59D056-FB23-4022-B1AC-78C354A6B39E}"/>
              </a:ext>
            </a:extLst>
          </p:cNvPr>
          <p:cNvGrpSpPr/>
          <p:nvPr userDrawn="1"/>
        </p:nvGrpSpPr>
        <p:grpSpPr>
          <a:xfrm>
            <a:off x="902852" y="341709"/>
            <a:ext cx="500062" cy="500062"/>
            <a:chOff x="4900613" y="1743075"/>
            <a:chExt cx="500062" cy="5000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2065BA-1010-42ED-8A9B-A1D35CA4331F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F8079E-F8F5-4D50-8ECA-0B8805CE6E83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668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2" pos="211">
          <p15:clr>
            <a:srgbClr val="FBAE40"/>
          </p15:clr>
        </p15:guide>
        <p15:guide id="3" pos="7469">
          <p15:clr>
            <a:srgbClr val="FBAE40"/>
          </p15:clr>
        </p15:guide>
        <p15:guide id="4" orient="horz" pos="618">
          <p15:clr>
            <a:srgbClr val="FBAE40"/>
          </p15:clr>
        </p15:guide>
        <p15:guide id="5" orient="horz" pos="395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xt layout_Dark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3569" y="220519"/>
            <a:ext cx="9528431" cy="6167627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E6602D-F1C7-46F8-A9CA-2B8234BDC02A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368141-40D9-3E45-8FF0-B853D9C3A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637" y="4518955"/>
            <a:ext cx="3290206" cy="1712163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746A5D-B4D8-3940-8E7F-C4616E2CAFE7}"/>
              </a:ext>
            </a:extLst>
          </p:cNvPr>
          <p:cNvGrpSpPr/>
          <p:nvPr userDrawn="1"/>
        </p:nvGrpSpPr>
        <p:grpSpPr>
          <a:xfrm>
            <a:off x="593637" y="3757817"/>
            <a:ext cx="500062" cy="500062"/>
            <a:chOff x="4900613" y="1743075"/>
            <a:chExt cx="500062" cy="50006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026F6F0-B2FE-7640-9898-0F2A0D5C1137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BE89AB-B2CD-FA49-A079-96AC7966CA16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2045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xt layout_Dark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3569" y="220519"/>
            <a:ext cx="9528431" cy="6167627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E6602D-F1C7-46F8-A9CA-2B8234BDC02A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368141-40D9-3E45-8FF0-B853D9C3A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0382" y="3101052"/>
            <a:ext cx="4159077" cy="1712163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746A5D-B4D8-3940-8E7F-C4616E2CAFE7}"/>
              </a:ext>
            </a:extLst>
          </p:cNvPr>
          <p:cNvGrpSpPr/>
          <p:nvPr userDrawn="1"/>
        </p:nvGrpSpPr>
        <p:grpSpPr>
          <a:xfrm>
            <a:off x="1055550" y="3013099"/>
            <a:ext cx="500062" cy="500062"/>
            <a:chOff x="4900613" y="1743075"/>
            <a:chExt cx="500062" cy="50006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026F6F0-B2FE-7640-9898-0F2A0D5C1137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BE89AB-B2CD-FA49-A079-96AC7966CA16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90778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xt layout_Dark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844"/>
            <a:ext cx="12192000" cy="6858000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7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75980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800" b="0" i="0">
                <a:solidFill>
                  <a:schemeClr val="bg1"/>
                </a:solidFill>
                <a:latin typeface="Ubuntu" panose="020B0504030602030204" pitchFamily="34" charset="0"/>
                <a:ea typeface="Ubuntu" panose="020B0504030602030204" pitchFamily="34" charset="0"/>
                <a:cs typeface="Ubuntu" panose="020B0504030602030204" pitchFamily="34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B4514A-2BF4-49AB-89A9-B09A8384610F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31413079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xt layout_Dark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582" y="1385491"/>
            <a:ext cx="7600418" cy="4275234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7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85216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783888" y="2729457"/>
            <a:ext cx="5695011" cy="269315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defRPr lang="en-US" sz="16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defRPr lang="en-US" sz="14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4pPr>
            <a:lvl5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Third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6602D-F1C7-46F8-A9CA-2B8234BDC02A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368141-40D9-3E45-8FF0-B853D9C3A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282188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746A5D-B4D8-3940-8E7F-C4616E2CAFE7}"/>
              </a:ext>
            </a:extLst>
          </p:cNvPr>
          <p:cNvGrpSpPr/>
          <p:nvPr userDrawn="1"/>
        </p:nvGrpSpPr>
        <p:grpSpPr>
          <a:xfrm>
            <a:off x="902852" y="241185"/>
            <a:ext cx="500062" cy="500062"/>
            <a:chOff x="4900613" y="1743075"/>
            <a:chExt cx="500062" cy="50006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026F6F0-B2FE-7640-9898-0F2A0D5C1137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BE89AB-B2CD-FA49-A079-96AC7966CA16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55600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xt layout_Dark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2C84AF-94E5-4699-9C23-A6CC25C98076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518381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xt layout_Dark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76256" y="2253209"/>
            <a:ext cx="10577544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2C84AF-94E5-4699-9C23-A6CC25C98076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4EF37299-3A76-4B7F-A87B-7F2FCC53F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83888" y="2729457"/>
            <a:ext cx="10569912" cy="269315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defRPr lang="en-US" sz="16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defRPr lang="en-US" sz="14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4pPr>
            <a:lvl5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Third level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E556A9E-F3F4-8249-932F-5A270B0A4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282188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A4D167-8DBE-C540-A053-611994B6ACCF}"/>
              </a:ext>
            </a:extLst>
          </p:cNvPr>
          <p:cNvGrpSpPr/>
          <p:nvPr userDrawn="1"/>
        </p:nvGrpSpPr>
        <p:grpSpPr>
          <a:xfrm>
            <a:off x="902852" y="241185"/>
            <a:ext cx="500062" cy="500062"/>
            <a:chOff x="4900613" y="1743075"/>
            <a:chExt cx="500062" cy="50006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32309BD-F4C7-674D-B519-BBB2F43DA9CA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C9CD5CD-A489-9A4B-8F7F-AB19ED75D0B6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4164558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parts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90791" y="1934232"/>
            <a:ext cx="4164312" cy="424612"/>
          </a:xfrm>
          <a:prstGeom prst="rect">
            <a:avLst/>
          </a:prstGeom>
          <a:solidFill>
            <a:srgbClr val="020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5530444" y="1934232"/>
            <a:ext cx="4164312" cy="4246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26"/>
          </p:nvPr>
        </p:nvSpPr>
        <p:spPr>
          <a:xfrm>
            <a:off x="5530860" y="1934232"/>
            <a:ext cx="4163102" cy="4246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29" hasCustomPrompt="1"/>
          </p:nvPr>
        </p:nvSpPr>
        <p:spPr>
          <a:xfrm>
            <a:off x="5530444" y="2488519"/>
            <a:ext cx="4163935" cy="246742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6"/>
          <p:cNvSpPr>
            <a:spLocks noGrp="1"/>
          </p:cNvSpPr>
          <p:nvPr>
            <p:ph sz="quarter" idx="30" hasCustomPrompt="1"/>
          </p:nvPr>
        </p:nvSpPr>
        <p:spPr>
          <a:xfrm>
            <a:off x="890791" y="2495775"/>
            <a:ext cx="4163936" cy="246742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E29CF8FD-E161-6C4F-95CD-2C59B1D296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94206" y="1934232"/>
            <a:ext cx="4163102" cy="4246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3E065-272E-4F75-91AD-227582217667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690F32-EEAD-3540-9A8F-70672E4EB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282188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14C59F-71C5-E940-AA95-8AB61320D15B}"/>
              </a:ext>
            </a:extLst>
          </p:cNvPr>
          <p:cNvGrpSpPr/>
          <p:nvPr userDrawn="1"/>
        </p:nvGrpSpPr>
        <p:grpSpPr>
          <a:xfrm>
            <a:off x="902852" y="241185"/>
            <a:ext cx="500062" cy="500062"/>
            <a:chOff x="4900613" y="1743075"/>
            <a:chExt cx="500062" cy="50006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712A50F-447A-A646-8AAF-E1382C9796A8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CE2026-83F7-A149-9F5B-4C87AEACD8B4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68654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 layout_Dark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844"/>
            <a:ext cx="12192000" cy="6858000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7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75980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B4514A-2BF4-49AB-89A9-B09A8384610F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89D56189-6211-4ECE-A7A2-E790EA7B90C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83888" y="2729457"/>
            <a:ext cx="5695011" cy="269315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defRPr lang="en-US" sz="16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defRPr lang="en-US" sz="14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4pPr>
            <a:lvl5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Third level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569145-788C-FA48-ADEB-2E631F245997}"/>
              </a:ext>
            </a:extLst>
          </p:cNvPr>
          <p:cNvGrpSpPr/>
          <p:nvPr userDrawn="1"/>
        </p:nvGrpSpPr>
        <p:grpSpPr>
          <a:xfrm>
            <a:off x="912088" y="355259"/>
            <a:ext cx="500062" cy="500062"/>
            <a:chOff x="4900613" y="1743075"/>
            <a:chExt cx="500062" cy="50006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69BC997-4C30-CC48-AF90-7F8F9FF6B641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8F87DB7-66B3-8C47-8480-91ABE4746090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8A6B9DE5-D7E3-6149-AE45-944E21C24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396262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0709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xt layout_Dark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2C84AF-94E5-4699-9C23-A6CC25C98076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66A3788-5DF1-FA46-9E8E-F4F2B0FCB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382712"/>
            <a:ext cx="7971127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1D5B05-3D2E-4D49-8213-534DE73760F6}"/>
              </a:ext>
            </a:extLst>
          </p:cNvPr>
          <p:cNvGrpSpPr/>
          <p:nvPr userDrawn="1"/>
        </p:nvGrpSpPr>
        <p:grpSpPr>
          <a:xfrm>
            <a:off x="902852" y="341709"/>
            <a:ext cx="500062" cy="500062"/>
            <a:chOff x="4900613" y="1743075"/>
            <a:chExt cx="500062" cy="50006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9625072-9B90-E747-A5C4-E62862A061AF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BB2571E-8187-824A-B1D8-01EE223E28C0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742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subtitle OP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" t="3385" r="142" b="19692"/>
          <a:stretch/>
        </p:blipFill>
        <p:spPr>
          <a:xfrm>
            <a:off x="-378610" y="-212968"/>
            <a:ext cx="12570610" cy="7070968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84427" y="4409322"/>
            <a:ext cx="2911849" cy="600444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775192" y="3025649"/>
            <a:ext cx="4166263" cy="113029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73C7EF-D72D-6841-A130-106A2D0786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52" y="2110079"/>
            <a:ext cx="2911849" cy="66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842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551">
          <p15:clr>
            <a:srgbClr val="FBAE40"/>
          </p15:clr>
        </p15:guide>
        <p15:guide id="3" pos="720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subtitle OP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" t="9701" r="56" b="13332"/>
          <a:stretch/>
        </p:blipFill>
        <p:spPr>
          <a:xfrm>
            <a:off x="1" y="0"/>
            <a:ext cx="12185228" cy="6858000"/>
          </a:xfrm>
          <a:prstGeom prst="rect">
            <a:avLst/>
          </a:prstGeom>
        </p:spPr>
      </p:pic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76073" y="4409322"/>
            <a:ext cx="2911849" cy="600444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71F6BD-46D4-9441-B171-BC7B2769F8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52" y="2110079"/>
            <a:ext cx="2911849" cy="66219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64E2779-A239-444E-9393-5A3DD57C8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192" y="3025649"/>
            <a:ext cx="4166263" cy="113029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49337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subtitle OP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8" b="15555"/>
          <a:stretch/>
        </p:blipFill>
        <p:spPr>
          <a:xfrm>
            <a:off x="-44579" y="0"/>
            <a:ext cx="12232773" cy="6858000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768725" y="4409322"/>
            <a:ext cx="2911849" cy="600444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58F0A-9717-2147-A183-B956DA784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52" y="2110079"/>
            <a:ext cx="2911849" cy="6621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F316ED8-1433-3942-A679-59A2E6C5F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192" y="3025649"/>
            <a:ext cx="4166263" cy="113029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12323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subtitle OPT 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787197" y="4409322"/>
            <a:ext cx="2911849" cy="600444"/>
          </a:xfrm>
        </p:spPr>
        <p:txBody>
          <a:bodyPr>
            <a:normAutofit/>
          </a:bodyPr>
          <a:lstStyle>
            <a:lvl1pPr marL="0" indent="0" algn="l">
              <a:buNone/>
              <a:defRPr sz="1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83775-7F20-6F4A-A61E-8ED1F201E1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52" y="2110079"/>
            <a:ext cx="2911849" cy="66219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B18BB6C-3373-8849-91B1-71371A5FB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192" y="3025649"/>
            <a:ext cx="4166263" cy="113029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48493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 layout_Dark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7"/>
          <a:stretch/>
        </p:blipFill>
        <p:spPr>
          <a:xfrm>
            <a:off x="4128572" y="573231"/>
            <a:ext cx="8063428" cy="50422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75980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en-JM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774652" y="2729457"/>
            <a:ext cx="5695011" cy="3074845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800" b="0" i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600" b="0" i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400" b="0" i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 marL="1371600" indent="0">
              <a:lnSpc>
                <a:spcPct val="150000"/>
              </a:lnSpc>
              <a:buNone/>
              <a:defRPr sz="1800" b="0" i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800" b="0" i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598175" y="419941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02852" y="378938"/>
            <a:ext cx="500062" cy="500062"/>
            <a:chOff x="4900613" y="1743075"/>
            <a:chExt cx="500062" cy="500062"/>
          </a:xfrm>
        </p:grpSpPr>
        <p:sp>
          <p:nvSpPr>
            <p:cNvPr id="15" name="Oval 14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87E6BB-7E68-42A3-98A2-A5DA0E580E99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916946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51">
          <p15:clr>
            <a:srgbClr val="FBAE40"/>
          </p15:clr>
        </p15:guide>
        <p15:guide id="3" orient="horz" pos="48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 layout_Dark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05" y="1067910"/>
            <a:ext cx="7741695" cy="4354703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7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85216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783888" y="2729457"/>
            <a:ext cx="5695011" cy="269315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defRPr lang="en-US" sz="16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defRPr lang="en-US" sz="14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4pPr>
            <a:lvl5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Third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98175" y="422239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902852" y="381236"/>
            <a:ext cx="500062" cy="500062"/>
            <a:chOff x="4900613" y="1743075"/>
            <a:chExt cx="500062" cy="500062"/>
          </a:xfrm>
        </p:grpSpPr>
        <p:sp>
          <p:nvSpPr>
            <p:cNvPr id="11" name="Oval 10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3E6602D-F1C7-46F8-A9CA-2B8234BDC02A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33936627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 layout_Dark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44"/>
            <a:ext cx="12192000" cy="6858000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7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75980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98175" y="413342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902852" y="372339"/>
            <a:ext cx="500062" cy="500062"/>
            <a:chOff x="4900613" y="1743075"/>
            <a:chExt cx="500062" cy="500062"/>
          </a:xfrm>
        </p:grpSpPr>
        <p:sp>
          <p:nvSpPr>
            <p:cNvPr id="11" name="Oval 10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B4514A-2BF4-49AB-89A9-B09A8384610F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89D56189-6211-4ECE-A7A2-E790EA7B90C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83888" y="2729457"/>
            <a:ext cx="5695011" cy="269315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defRPr lang="en-US" sz="16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defRPr lang="en-US" sz="14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4pPr>
            <a:lvl5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22435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 layout_Dark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7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85216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911657" y="382067"/>
            <a:ext cx="500062" cy="500062"/>
            <a:chOff x="4900613" y="1743075"/>
            <a:chExt cx="500062" cy="500062"/>
          </a:xfrm>
        </p:grpSpPr>
        <p:sp>
          <p:nvSpPr>
            <p:cNvPr id="11" name="Oval 10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992E66AB-334C-594C-B445-AFF49ABCC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423070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1C92C5-8177-46DE-ACD6-8E53CA9423ED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BC29ABAC-6151-4773-9A15-070DB5EB3A3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83888" y="2729457"/>
            <a:ext cx="5695011" cy="269315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defRPr lang="en-US" sz="16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defRPr lang="en-US" sz="14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4pPr>
            <a:lvl5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919319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 layout_Dark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7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74652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912088" y="382067"/>
            <a:ext cx="500062" cy="500062"/>
            <a:chOff x="4900613" y="1743075"/>
            <a:chExt cx="500062" cy="500062"/>
          </a:xfrm>
        </p:grpSpPr>
        <p:sp>
          <p:nvSpPr>
            <p:cNvPr id="11" name="Oval 10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F5D6614A-FA89-6A40-9ED2-91238F7B0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423070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A4FDC3-BC12-4742-836D-589C27533A58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B5B59B88-28C2-4D02-9E50-EEEF47F3031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83888" y="2729457"/>
            <a:ext cx="5695011" cy="269315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defRPr lang="en-US" sz="16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defRPr lang="en-US" sz="14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4pPr>
            <a:lvl5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1092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 layout_Dark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7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74652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A4FDC3-BC12-4742-836D-589C27533A58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B5B59B88-28C2-4D02-9E50-EEEF47F3031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83888" y="2729457"/>
            <a:ext cx="5695011" cy="269315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defRPr lang="en-US" sz="16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defRPr lang="en-US" sz="14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4pPr>
            <a:lvl5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Third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9B4EEF-0EEC-0247-9F6D-1DF32685562B}"/>
              </a:ext>
            </a:extLst>
          </p:cNvPr>
          <p:cNvGrpSpPr/>
          <p:nvPr userDrawn="1"/>
        </p:nvGrpSpPr>
        <p:grpSpPr>
          <a:xfrm>
            <a:off x="912088" y="355259"/>
            <a:ext cx="500062" cy="500062"/>
            <a:chOff x="4900613" y="1743075"/>
            <a:chExt cx="500062" cy="50006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BE669E2-A5F7-F645-BDF8-2C138CF646E2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1AA84B-354E-DC4A-AF9B-7740FE6B1D22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C3A67DD2-E0AA-EA4A-8E8F-FB3D7B973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396262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6916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 layout_Dark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777" y="884375"/>
            <a:ext cx="9473082" cy="5432220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6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85216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en-JM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2088" y="375313"/>
            <a:ext cx="500062" cy="500062"/>
            <a:chOff x="4900613" y="1743075"/>
            <a:chExt cx="500062" cy="500062"/>
          </a:xfrm>
        </p:grpSpPr>
        <p:sp>
          <p:nvSpPr>
            <p:cNvPr id="20" name="Oval 19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DE0E4D49-6937-DA42-8F36-EA55E4CDB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416316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3141F-67B2-41AC-88A8-F4274144247A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66C91A1C-5234-4588-9AE3-80C3DBB9F70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83888" y="2729457"/>
            <a:ext cx="5695011" cy="269315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defRPr lang="en-US" sz="16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defRPr lang="en-US" sz="14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4pPr>
            <a:lvl5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53902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 layout_Dark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76256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912088" y="373778"/>
            <a:ext cx="500062" cy="500062"/>
            <a:chOff x="4900613" y="1743075"/>
            <a:chExt cx="500062" cy="500062"/>
          </a:xfrm>
        </p:grpSpPr>
        <p:sp>
          <p:nvSpPr>
            <p:cNvPr id="12" name="Oval 11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74CC710-4FD6-4647-B6E4-8BADACE07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414781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C84AF-94E5-4699-9C23-A6CC25C98076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4EF37299-3A76-4B7F-A87B-7F2FCC53F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83888" y="2729457"/>
            <a:ext cx="5695011" cy="269315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defRPr lang="en-US" sz="16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defRPr lang="en-US" sz="14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4pPr>
            <a:lvl5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41005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txt layout_whi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76259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rgbClr val="0201F0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774931" y="2729458"/>
            <a:ext cx="5695011" cy="3080792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921324" y="379407"/>
            <a:ext cx="500062" cy="500062"/>
            <a:chOff x="4900613" y="1743075"/>
            <a:chExt cx="500062" cy="500062"/>
          </a:xfrm>
        </p:grpSpPr>
        <p:sp>
          <p:nvSpPr>
            <p:cNvPr id="12" name="Oval 11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2C0FAD2-A895-FD41-816B-7F0776E9C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420410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5C4C2-15A4-4629-A5B3-581CE5D7C732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330350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for legal disclaim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76259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rgbClr val="0201F0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774931" y="2729458"/>
            <a:ext cx="5695011" cy="3080792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921324" y="379407"/>
            <a:ext cx="500062" cy="500062"/>
            <a:chOff x="4900613" y="1743075"/>
            <a:chExt cx="500062" cy="500062"/>
          </a:xfrm>
        </p:grpSpPr>
        <p:sp>
          <p:nvSpPr>
            <p:cNvPr id="12" name="Oval 11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2C0FAD2-A895-FD41-816B-7F0776E9C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420410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5C4C2-15A4-4629-A5B3-581CE5D7C732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395540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txt layout_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67020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02421" y="362817"/>
            <a:ext cx="500062" cy="500062"/>
            <a:chOff x="4900613" y="1743075"/>
            <a:chExt cx="500062" cy="500062"/>
          </a:xfrm>
        </p:grpSpPr>
        <p:sp>
          <p:nvSpPr>
            <p:cNvPr id="19" name="Oval 18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029814A-C168-5E44-B9DC-253546BBF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403820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7F009-39F0-40F2-9FAF-D0F70CC0D43D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B333E8E-D4D1-4B9E-ACBF-6C3D2A797C3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83888" y="2729457"/>
            <a:ext cx="5695011" cy="269315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defRPr lang="en-US" sz="16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defRPr lang="en-US" sz="14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4pPr>
            <a:lvl5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3590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0932" y="685800"/>
            <a:ext cx="5080000" cy="1143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6620932" y="2268429"/>
            <a:ext cx="4673600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36"/>
          </p:nvPr>
        </p:nvSpPr>
        <p:spPr>
          <a:xfrm>
            <a:off x="0" y="0"/>
            <a:ext cx="5888916" cy="6861748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6644214" y="2744678"/>
            <a:ext cx="4667250" cy="210343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7"/>
          </p:nvPr>
        </p:nvSpPr>
        <p:spPr>
          <a:xfrm>
            <a:off x="6627283" y="5175250"/>
            <a:ext cx="4667250" cy="65881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4572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1977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16055"/>
            <a:ext cx="1110119" cy="223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2B3E95-6CB9-4C84-94BB-9748790E450E}"/>
              </a:ext>
            </a:extLst>
          </p:cNvPr>
          <p:cNvSpPr txBox="1"/>
          <p:nvPr userDrawn="1"/>
        </p:nvSpPr>
        <p:spPr>
          <a:xfrm>
            <a:off x="7968071" y="6396954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FFFF">
                    <a:lumMod val="65000"/>
                  </a:srgb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700351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dar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36"/>
          </p:nvPr>
        </p:nvSpPr>
        <p:spPr>
          <a:xfrm>
            <a:off x="6309434" y="-3748"/>
            <a:ext cx="5888916" cy="6861748"/>
          </a:xfrm>
        </p:spPr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28244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74572" y="685800"/>
            <a:ext cx="5080000" cy="1143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89284" y="2311404"/>
            <a:ext cx="5065819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794352" y="2760938"/>
            <a:ext cx="5058936" cy="210343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37"/>
          </p:nvPr>
        </p:nvSpPr>
        <p:spPr>
          <a:xfrm>
            <a:off x="795634" y="5194244"/>
            <a:ext cx="5058937" cy="65881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4572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300" y="6449508"/>
            <a:ext cx="1110119" cy="2234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240FAB-6F37-4F09-A890-B398203A308A}"/>
              </a:ext>
            </a:extLst>
          </p:cNvPr>
          <p:cNvSpPr txBox="1"/>
          <p:nvPr userDrawn="1"/>
        </p:nvSpPr>
        <p:spPr>
          <a:xfrm>
            <a:off x="774572" y="6397323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8812452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8725" y="685800"/>
            <a:ext cx="5080000" cy="1143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6610349" y="5117059"/>
            <a:ext cx="4701116" cy="62015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</a:pPr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6637865" y="2311404"/>
            <a:ext cx="4673600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accent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36"/>
          </p:nvPr>
        </p:nvSpPr>
        <p:spPr>
          <a:xfrm>
            <a:off x="0" y="0"/>
            <a:ext cx="5888916" cy="6861748"/>
          </a:xfrm>
        </p:spPr>
      </p:sp>
      <p:sp>
        <p:nvSpPr>
          <p:cNvPr id="13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6644215" y="2744678"/>
            <a:ext cx="4667250" cy="210343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DDD69C-459D-410B-ABEF-A038ECF145D4}"/>
              </a:ext>
            </a:extLst>
          </p:cNvPr>
          <p:cNvSpPr txBox="1"/>
          <p:nvPr userDrawn="1"/>
        </p:nvSpPr>
        <p:spPr>
          <a:xfrm>
            <a:off x="7856968" y="6460847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548860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light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36"/>
          </p:nvPr>
        </p:nvSpPr>
        <p:spPr>
          <a:xfrm>
            <a:off x="6303084" y="0"/>
            <a:ext cx="5888916" cy="6861748"/>
          </a:xfrm>
        </p:spPr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28244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300" y="6449508"/>
            <a:ext cx="1110119" cy="22340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65335" y="723900"/>
            <a:ext cx="5080000" cy="1143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80047" y="2311404"/>
            <a:ext cx="5065819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accent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786398" y="2799038"/>
            <a:ext cx="5058936" cy="210343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37"/>
          </p:nvPr>
        </p:nvSpPr>
        <p:spPr>
          <a:xfrm>
            <a:off x="786397" y="5252461"/>
            <a:ext cx="5058937" cy="65881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4572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A42F70-4802-4FF5-BE3E-54A1B385E27F}"/>
              </a:ext>
            </a:extLst>
          </p:cNvPr>
          <p:cNvSpPr txBox="1"/>
          <p:nvPr userDrawn="1"/>
        </p:nvSpPr>
        <p:spPr>
          <a:xfrm>
            <a:off x="765335" y="6411307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371461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1034320" y="2459150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86999" y="1857120"/>
            <a:ext cx="4673600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rgbClr val="61C1B6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8"/>
          </p:nvPr>
        </p:nvSpPr>
        <p:spPr>
          <a:xfrm>
            <a:off x="5660116" y="1833021"/>
            <a:ext cx="4673600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rgbClr val="61C1B6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1034320" y="3138789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51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1034320" y="3818428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53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1034320" y="4498067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52"/>
          </p:nvPr>
        </p:nvSpPr>
        <p:spPr>
          <a:xfrm>
            <a:off x="1034320" y="5177706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57" name="Text Placeholder 13"/>
          <p:cNvSpPr>
            <a:spLocks noGrp="1"/>
          </p:cNvSpPr>
          <p:nvPr>
            <p:ph type="body" sz="quarter" idx="53"/>
          </p:nvPr>
        </p:nvSpPr>
        <p:spPr>
          <a:xfrm>
            <a:off x="5984716" y="2459150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0" name="Text Placeholder 13"/>
          <p:cNvSpPr>
            <a:spLocks noGrp="1"/>
          </p:cNvSpPr>
          <p:nvPr>
            <p:ph type="body" sz="quarter" idx="54"/>
          </p:nvPr>
        </p:nvSpPr>
        <p:spPr>
          <a:xfrm>
            <a:off x="5984716" y="3138789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4" name="Text Placeholder 13"/>
          <p:cNvSpPr>
            <a:spLocks noGrp="1"/>
          </p:cNvSpPr>
          <p:nvPr>
            <p:ph type="body" sz="quarter" idx="56"/>
          </p:nvPr>
        </p:nvSpPr>
        <p:spPr>
          <a:xfrm>
            <a:off x="5984716" y="4498067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6" name="Text Placeholder 13"/>
          <p:cNvSpPr>
            <a:spLocks noGrp="1"/>
          </p:cNvSpPr>
          <p:nvPr>
            <p:ph type="body" sz="quarter" idx="57"/>
          </p:nvPr>
        </p:nvSpPr>
        <p:spPr>
          <a:xfrm>
            <a:off x="5984716" y="5177706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Title 1"/>
          <p:cNvSpPr>
            <a:spLocks noGrp="1"/>
          </p:cNvSpPr>
          <p:nvPr>
            <p:ph type="ctrTitle"/>
          </p:nvPr>
        </p:nvSpPr>
        <p:spPr>
          <a:xfrm>
            <a:off x="1606980" y="413064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911657" y="372061"/>
            <a:ext cx="500062" cy="500062"/>
            <a:chOff x="4900613" y="1743075"/>
            <a:chExt cx="500062" cy="500062"/>
          </a:xfrm>
        </p:grpSpPr>
        <p:sp>
          <p:nvSpPr>
            <p:cNvPr id="36" name="Oval 35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58"/>
          </p:nvPr>
        </p:nvSpPr>
        <p:spPr>
          <a:xfrm>
            <a:off x="5984716" y="3806621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6C233A-387C-4431-88F7-DEE0E676C5ED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FFFF">
                    <a:lumMod val="65000"/>
                  </a:srgb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3828184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551">
          <p15:clr>
            <a:srgbClr val="FBAE40"/>
          </p15:clr>
        </p15:guide>
        <p15:guide id="3" pos="6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 layout_Dark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76256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912088" y="355259"/>
            <a:ext cx="500062" cy="500062"/>
            <a:chOff x="4900613" y="1743075"/>
            <a:chExt cx="500062" cy="500062"/>
          </a:xfrm>
        </p:grpSpPr>
        <p:sp>
          <p:nvSpPr>
            <p:cNvPr id="12" name="Oval 11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74CC710-4FD6-4647-B6E4-8BADACE07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396262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C84AF-94E5-4699-9C23-A6CC25C98076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4EF37299-3A76-4B7F-A87B-7F2FCC53F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83888" y="2729457"/>
            <a:ext cx="5695011" cy="269315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defRPr lang="en-US" sz="16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defRPr lang="en-US" sz="14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4pPr>
            <a:lvl5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Third level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75852" y="1837242"/>
            <a:ext cx="4673600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accent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48"/>
          </p:nvPr>
        </p:nvSpPr>
        <p:spPr>
          <a:xfrm>
            <a:off x="5660116" y="1833021"/>
            <a:ext cx="4673600" cy="476249"/>
          </a:xfrm>
        </p:spPr>
        <p:txBody>
          <a:bodyPr>
            <a:noAutofit/>
          </a:bodyPr>
          <a:lstStyle>
            <a:lvl1pPr marL="0" indent="0" algn="l" rtl="0">
              <a:buFontTx/>
              <a:buNone/>
              <a:defRPr sz="2000" b="0" i="0">
                <a:solidFill>
                  <a:srgbClr val="61C1B6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en-JM" dirty="0"/>
          </a:p>
        </p:txBody>
      </p:sp>
      <p:sp>
        <p:nvSpPr>
          <p:cNvPr id="4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ctrTitle"/>
          </p:nvPr>
        </p:nvSpPr>
        <p:spPr>
          <a:xfrm>
            <a:off x="1607411" y="415017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912088" y="374014"/>
            <a:ext cx="500062" cy="500062"/>
            <a:chOff x="4900613" y="1743075"/>
            <a:chExt cx="500062" cy="500062"/>
          </a:xfrm>
        </p:grpSpPr>
        <p:sp>
          <p:nvSpPr>
            <p:cNvPr id="50" name="Oval 49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22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1025084" y="2459150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1025084" y="3138789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1025084" y="3818428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1025084" y="4498067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52"/>
          </p:nvPr>
        </p:nvSpPr>
        <p:spPr>
          <a:xfrm>
            <a:off x="1025084" y="5177706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53"/>
          </p:nvPr>
        </p:nvSpPr>
        <p:spPr>
          <a:xfrm>
            <a:off x="5984716" y="2459150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54"/>
          </p:nvPr>
        </p:nvSpPr>
        <p:spPr>
          <a:xfrm>
            <a:off x="5984716" y="3138789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56"/>
          </p:nvPr>
        </p:nvSpPr>
        <p:spPr>
          <a:xfrm>
            <a:off x="5984716" y="4498067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57"/>
          </p:nvPr>
        </p:nvSpPr>
        <p:spPr>
          <a:xfrm>
            <a:off x="5984716" y="5177706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58"/>
          </p:nvPr>
        </p:nvSpPr>
        <p:spPr>
          <a:xfrm>
            <a:off x="5984716" y="3806621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C90561-9C74-417F-BD2C-C38709AAD5F5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333113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551">
          <p15:clr>
            <a:srgbClr val="FBAE40"/>
          </p15:clr>
        </p15:guide>
        <p15:guide id="3" pos="64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t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-136525"/>
            <a:ext cx="12192000" cy="704905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91002" y="1606511"/>
            <a:ext cx="2867285" cy="424612"/>
          </a:xfrm>
          <a:prstGeom prst="rect">
            <a:avLst/>
          </a:prstGeom>
          <a:solidFill>
            <a:srgbClr val="0201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896562" y="1594704"/>
            <a:ext cx="2866452" cy="424612"/>
          </a:xfrm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en-JM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30"/>
          </p:nvPr>
        </p:nvSpPr>
        <p:spPr>
          <a:xfrm>
            <a:off x="884025" y="2400300"/>
            <a:ext cx="2867285" cy="3434441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Content Placeholder 6"/>
          <p:cNvSpPr>
            <a:spLocks noGrp="1"/>
          </p:cNvSpPr>
          <p:nvPr>
            <p:ph sz="quarter" idx="32"/>
          </p:nvPr>
        </p:nvSpPr>
        <p:spPr>
          <a:xfrm>
            <a:off x="4191046" y="2388108"/>
            <a:ext cx="2867285" cy="3434441"/>
          </a:xfrm>
          <a:solidFill>
            <a:srgbClr val="E7E6E6"/>
          </a:solidFill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4210185" y="1602762"/>
            <a:ext cx="2867285" cy="424612"/>
          </a:xfrm>
          <a:prstGeom prst="rect">
            <a:avLst/>
          </a:prstGeom>
          <a:solidFill>
            <a:srgbClr val="0201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6"/>
          <p:cNvSpPr>
            <a:spLocks noGrp="1"/>
          </p:cNvSpPr>
          <p:nvPr>
            <p:ph sz="quarter" idx="34"/>
          </p:nvPr>
        </p:nvSpPr>
        <p:spPr>
          <a:xfrm>
            <a:off x="7503047" y="2400300"/>
            <a:ext cx="2867285" cy="3434441"/>
          </a:xfrm>
          <a:solidFill>
            <a:srgbClr val="E7E6E6"/>
          </a:solidFill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206761" y="1609817"/>
            <a:ext cx="2866452" cy="424612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en-JM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7503047" y="1602762"/>
            <a:ext cx="2867285" cy="424612"/>
          </a:xfrm>
          <a:prstGeom prst="rect">
            <a:avLst/>
          </a:prstGeom>
          <a:solidFill>
            <a:srgbClr val="0201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7514399" y="1602762"/>
            <a:ext cx="2866452" cy="424612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12088" y="368295"/>
            <a:ext cx="500062" cy="500062"/>
            <a:chOff x="4900613" y="1743075"/>
            <a:chExt cx="500062" cy="500062"/>
          </a:xfrm>
        </p:grpSpPr>
        <p:sp>
          <p:nvSpPr>
            <p:cNvPr id="21" name="Oval 20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5123133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D06C355-D2D2-D942-BBEA-0C9837953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409298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0DEB88-5728-454C-AD8F-12C7C46CE29B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6454794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arts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90791" y="1934232"/>
            <a:ext cx="4164312" cy="424612"/>
          </a:xfrm>
          <a:prstGeom prst="rect">
            <a:avLst/>
          </a:prstGeom>
          <a:solidFill>
            <a:srgbClr val="020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5530444" y="1934232"/>
            <a:ext cx="4164312" cy="4246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26"/>
          </p:nvPr>
        </p:nvSpPr>
        <p:spPr>
          <a:xfrm>
            <a:off x="5530860" y="1934232"/>
            <a:ext cx="4163102" cy="4246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29"/>
          </p:nvPr>
        </p:nvSpPr>
        <p:spPr>
          <a:xfrm>
            <a:off x="5530444" y="2488519"/>
            <a:ext cx="4163935" cy="2467429"/>
          </a:xfrm>
        </p:spPr>
        <p:txBody>
          <a:bodyPr/>
          <a:lstStyle>
            <a:lvl1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6"/>
          <p:cNvSpPr>
            <a:spLocks noGrp="1"/>
          </p:cNvSpPr>
          <p:nvPr>
            <p:ph sz="quarter" idx="30"/>
          </p:nvPr>
        </p:nvSpPr>
        <p:spPr>
          <a:xfrm>
            <a:off x="890791" y="2495775"/>
            <a:ext cx="4163936" cy="2467429"/>
          </a:xfrm>
        </p:spPr>
        <p:txBody>
          <a:bodyPr/>
          <a:lstStyle>
            <a:lvl1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598175" y="411800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902852" y="370797"/>
            <a:ext cx="500062" cy="500062"/>
            <a:chOff x="4900613" y="1743075"/>
            <a:chExt cx="500062" cy="500062"/>
          </a:xfrm>
        </p:grpSpPr>
        <p:sp>
          <p:nvSpPr>
            <p:cNvPr id="27" name="Oval 26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E29CF8FD-E161-6C4F-95CD-2C59B1D296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94206" y="1934232"/>
            <a:ext cx="4163102" cy="4246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3E065-272E-4F75-91AD-227582217667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41536008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ts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878627" y="1602762"/>
            <a:ext cx="2867285" cy="424612"/>
          </a:xfrm>
          <a:prstGeom prst="rect">
            <a:avLst/>
          </a:prstGeom>
          <a:solidFill>
            <a:srgbClr val="0201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895492" y="1602762"/>
            <a:ext cx="2866452" cy="424612"/>
          </a:xfrm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30"/>
          </p:nvPr>
        </p:nvSpPr>
        <p:spPr>
          <a:xfrm>
            <a:off x="904787" y="2400300"/>
            <a:ext cx="2867285" cy="3434441"/>
          </a:xfrm>
          <a:solidFill>
            <a:srgbClr val="575757"/>
          </a:solidFill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" name="Content Placeholder 6"/>
          <p:cNvSpPr>
            <a:spLocks noGrp="1"/>
          </p:cNvSpPr>
          <p:nvPr>
            <p:ph sz="quarter" idx="32"/>
          </p:nvPr>
        </p:nvSpPr>
        <p:spPr>
          <a:xfrm>
            <a:off x="4207210" y="2419547"/>
            <a:ext cx="2867285" cy="3434441"/>
          </a:xfrm>
          <a:solidFill>
            <a:srgbClr val="575757"/>
          </a:solidFill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4181107" y="1602762"/>
            <a:ext cx="2867285" cy="424612"/>
          </a:xfrm>
          <a:prstGeom prst="rect">
            <a:avLst/>
          </a:prstGeom>
          <a:solidFill>
            <a:srgbClr val="0201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6"/>
          <p:cNvSpPr>
            <a:spLocks noGrp="1"/>
          </p:cNvSpPr>
          <p:nvPr>
            <p:ph sz="quarter" idx="34"/>
          </p:nvPr>
        </p:nvSpPr>
        <p:spPr>
          <a:xfrm>
            <a:off x="7474055" y="2400300"/>
            <a:ext cx="2867285" cy="3434441"/>
          </a:xfrm>
          <a:solidFill>
            <a:srgbClr val="575757"/>
          </a:solidFill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191292" y="1602762"/>
            <a:ext cx="2866452" cy="424612"/>
          </a:xfrm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6" name="Rectangle 45"/>
          <p:cNvSpPr/>
          <p:nvPr userDrawn="1"/>
        </p:nvSpPr>
        <p:spPr>
          <a:xfrm>
            <a:off x="7478461" y="1602762"/>
            <a:ext cx="2867285" cy="424612"/>
          </a:xfrm>
          <a:prstGeom prst="rect">
            <a:avLst/>
          </a:prstGeom>
          <a:solidFill>
            <a:srgbClr val="0201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7492939" y="1602762"/>
            <a:ext cx="2866452" cy="424612"/>
          </a:xfrm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8" name="Title 1"/>
          <p:cNvSpPr>
            <a:spLocks noGrp="1"/>
          </p:cNvSpPr>
          <p:nvPr>
            <p:ph type="ctrTitle"/>
          </p:nvPr>
        </p:nvSpPr>
        <p:spPr>
          <a:xfrm>
            <a:off x="1616647" y="414782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921324" y="373779"/>
            <a:ext cx="500062" cy="500062"/>
            <a:chOff x="4900613" y="1743075"/>
            <a:chExt cx="500062" cy="500062"/>
          </a:xfrm>
        </p:grpSpPr>
        <p:sp>
          <p:nvSpPr>
            <p:cNvPr id="50" name="Oval 49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78E6C5-E34D-4107-A81D-AB1F5CBC834E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8991182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art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874713" y="1934232"/>
            <a:ext cx="4164312" cy="424612"/>
          </a:xfrm>
          <a:prstGeom prst="rect">
            <a:avLst/>
          </a:prstGeom>
          <a:solidFill>
            <a:srgbClr val="020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5447314" y="1934232"/>
            <a:ext cx="4164312" cy="4246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26"/>
          </p:nvPr>
        </p:nvSpPr>
        <p:spPr>
          <a:xfrm>
            <a:off x="5447730" y="1934232"/>
            <a:ext cx="4163102" cy="4246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29"/>
          </p:nvPr>
        </p:nvSpPr>
        <p:spPr>
          <a:xfrm>
            <a:off x="5447314" y="2488519"/>
            <a:ext cx="4163935" cy="246742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6"/>
          <p:cNvSpPr>
            <a:spLocks noGrp="1"/>
          </p:cNvSpPr>
          <p:nvPr>
            <p:ph sz="quarter" idx="30"/>
          </p:nvPr>
        </p:nvSpPr>
        <p:spPr>
          <a:xfrm>
            <a:off x="904312" y="2495775"/>
            <a:ext cx="4163936" cy="246742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" name="Title 1"/>
          <p:cNvSpPr>
            <a:spLocks noGrp="1"/>
          </p:cNvSpPr>
          <p:nvPr>
            <p:ph type="ctrTitle"/>
          </p:nvPr>
        </p:nvSpPr>
        <p:spPr>
          <a:xfrm>
            <a:off x="1616647" y="411800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921324" y="370797"/>
            <a:ext cx="500062" cy="500062"/>
            <a:chOff x="4900613" y="1743075"/>
            <a:chExt cx="500062" cy="500062"/>
          </a:xfrm>
        </p:grpSpPr>
        <p:sp>
          <p:nvSpPr>
            <p:cNvPr id="38" name="Oval 37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472CEF3E-51FF-D447-84BD-ED3C716819F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966" y="1934232"/>
            <a:ext cx="4163102" cy="4246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107079-4803-411D-B708-84F12C02AE9B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0832365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3 part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831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6"/>
          <p:cNvSpPr>
            <a:spLocks noGrp="1"/>
          </p:cNvSpPr>
          <p:nvPr>
            <p:ph sz="quarter" idx="34" hasCustomPrompt="1"/>
          </p:nvPr>
        </p:nvSpPr>
        <p:spPr>
          <a:xfrm>
            <a:off x="8979732" y="1831425"/>
            <a:ext cx="2374068" cy="2328863"/>
          </a:xfrm>
          <a:solidFill>
            <a:schemeClr val="accent1">
              <a:alpha val="60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6"/>
          <p:cNvSpPr>
            <a:spLocks noGrp="1"/>
          </p:cNvSpPr>
          <p:nvPr>
            <p:ph sz="quarter" idx="35" hasCustomPrompt="1"/>
          </p:nvPr>
        </p:nvSpPr>
        <p:spPr>
          <a:xfrm>
            <a:off x="7792698" y="3511672"/>
            <a:ext cx="2374068" cy="2328863"/>
          </a:xfrm>
          <a:solidFill>
            <a:schemeClr val="accent1">
              <a:alpha val="60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7" hasCustomPrompt="1"/>
          </p:nvPr>
        </p:nvSpPr>
        <p:spPr>
          <a:xfrm>
            <a:off x="5666919" y="2172298"/>
            <a:ext cx="2374068" cy="2328863"/>
          </a:xfrm>
          <a:solidFill>
            <a:schemeClr val="accent1">
              <a:alpha val="60000"/>
            </a:schemeClr>
          </a:solidFill>
          <a:ln>
            <a:noFill/>
          </a:ln>
          <a:effectLst>
            <a:glow>
              <a:schemeClr val="accent1">
                <a:alpha val="85000"/>
              </a:schemeClr>
            </a:glo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90167" y="2197820"/>
            <a:ext cx="4248825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790167" y="2631094"/>
            <a:ext cx="4248826" cy="2569556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597744" y="417778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902421" y="376775"/>
            <a:ext cx="500062" cy="500062"/>
            <a:chOff x="4900613" y="1743075"/>
            <a:chExt cx="500062" cy="500062"/>
          </a:xfrm>
        </p:grpSpPr>
        <p:sp>
          <p:nvSpPr>
            <p:cNvPr id="19" name="Oval 18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534298-820B-4114-84C8-875305DC6452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38096482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3 par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831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34" hasCustomPrompt="1"/>
          </p:nvPr>
        </p:nvSpPr>
        <p:spPr>
          <a:xfrm>
            <a:off x="8979732" y="1831425"/>
            <a:ext cx="2374068" cy="2328863"/>
          </a:xfrm>
          <a:solidFill>
            <a:schemeClr val="accent1">
              <a:alpha val="90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 algn="ctr">
              <a:buNone/>
              <a:defRPr sz="11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 algn="ctr">
              <a:buNone/>
              <a:defRPr sz="1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6"/>
          <p:cNvSpPr>
            <a:spLocks noGrp="1"/>
          </p:cNvSpPr>
          <p:nvPr>
            <p:ph sz="quarter" idx="35" hasCustomPrompt="1"/>
          </p:nvPr>
        </p:nvSpPr>
        <p:spPr>
          <a:xfrm>
            <a:off x="7792698" y="3511672"/>
            <a:ext cx="2374068" cy="2328863"/>
          </a:xfrm>
          <a:solidFill>
            <a:schemeClr val="accent1">
              <a:alpha val="90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 algn="ctr">
              <a:buNone/>
              <a:defRPr sz="11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 algn="ctr">
              <a:buNone/>
              <a:defRPr sz="1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6"/>
          <p:cNvSpPr>
            <a:spLocks noGrp="1"/>
          </p:cNvSpPr>
          <p:nvPr>
            <p:ph sz="quarter" idx="37" hasCustomPrompt="1"/>
          </p:nvPr>
        </p:nvSpPr>
        <p:spPr>
          <a:xfrm>
            <a:off x="5666919" y="2172298"/>
            <a:ext cx="2374068" cy="2328863"/>
          </a:xfrm>
          <a:solidFill>
            <a:schemeClr val="accent1">
              <a:alpha val="90000"/>
            </a:schemeClr>
          </a:solidFill>
          <a:ln>
            <a:noFill/>
          </a:ln>
          <a:effectLst>
            <a:glow>
              <a:schemeClr val="accent1">
                <a:alpha val="85000"/>
              </a:schemeClr>
            </a:glo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 algn="ctr">
              <a:buNone/>
              <a:defRPr sz="11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 algn="ctr">
              <a:buNone/>
              <a:defRPr sz="1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79083" y="2197820"/>
            <a:ext cx="4248825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accent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779083" y="2631094"/>
            <a:ext cx="4248826" cy="2569556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1607411" y="404917"/>
            <a:ext cx="10515600" cy="491209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912088" y="363914"/>
            <a:ext cx="500062" cy="500062"/>
            <a:chOff x="4900613" y="1743075"/>
            <a:chExt cx="500062" cy="500062"/>
          </a:xfrm>
        </p:grpSpPr>
        <p:sp>
          <p:nvSpPr>
            <p:cNvPr id="22" name="Oval 21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D6BC36A-34EC-419E-8D4F-2D5C7EA6504B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31158923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40640" y="0"/>
            <a:ext cx="1223264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Content Placeholder 37"/>
          <p:cNvSpPr>
            <a:spLocks noGrp="1"/>
          </p:cNvSpPr>
          <p:nvPr>
            <p:ph sz="quarter" idx="21"/>
          </p:nvPr>
        </p:nvSpPr>
        <p:spPr>
          <a:xfrm>
            <a:off x="784830" y="1786734"/>
            <a:ext cx="2174119" cy="406400"/>
          </a:xfrm>
        </p:spPr>
        <p:txBody>
          <a:bodyPr>
            <a:noAutofit/>
          </a:bodyPr>
          <a:lstStyle>
            <a:lvl1pPr algn="l">
              <a:buNone/>
              <a:defRPr sz="1600" b="0" i="0">
                <a:solidFill>
                  <a:schemeClr val="bg1"/>
                </a:solidFill>
                <a:latin typeface="Tolyer No.2 Light" charset="0"/>
                <a:ea typeface="Tolyer No.2 Light" charset="0"/>
                <a:cs typeface="Tolyer No.2 Light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 algn="ctr">
              <a:buNone/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28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784830" y="2616200"/>
            <a:ext cx="1919997" cy="1919997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r>
              <a:rPr lang="en-JM" dirty="0"/>
              <a:t> </a:t>
            </a:r>
          </a:p>
        </p:txBody>
      </p:sp>
      <p:sp>
        <p:nvSpPr>
          <p:cNvPr id="12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3604086" y="2616200"/>
            <a:ext cx="1919997" cy="1919997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3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6446764" y="2616200"/>
            <a:ext cx="1919997" cy="1919997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4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9241006" y="2616200"/>
            <a:ext cx="1919997" cy="1919997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784830" y="5054600"/>
            <a:ext cx="2183216" cy="711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1917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754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438339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27" name="Content Placeholder 37"/>
          <p:cNvSpPr>
            <a:spLocks noGrp="1"/>
          </p:cNvSpPr>
          <p:nvPr>
            <p:ph sz="quarter" idx="65"/>
          </p:nvPr>
        </p:nvSpPr>
        <p:spPr>
          <a:xfrm>
            <a:off x="3604086" y="1786734"/>
            <a:ext cx="2174119" cy="406400"/>
          </a:xfrm>
        </p:spPr>
        <p:txBody>
          <a:bodyPr>
            <a:noAutofit/>
          </a:bodyPr>
          <a:lstStyle>
            <a:lvl1pPr algn="l">
              <a:buNone/>
              <a:defRPr sz="1600" b="0" i="0">
                <a:solidFill>
                  <a:schemeClr val="bg1"/>
                </a:solidFill>
                <a:latin typeface="Tolyer No.2 Light" charset="0"/>
                <a:ea typeface="Tolyer No.2 Light" charset="0"/>
                <a:cs typeface="Tolyer No.2 Light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 algn="ctr">
              <a:buNone/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66"/>
          </p:nvPr>
        </p:nvSpPr>
        <p:spPr>
          <a:xfrm>
            <a:off x="3604086" y="5054600"/>
            <a:ext cx="2183216" cy="711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1917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754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438339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9" name="Content Placeholder 37"/>
          <p:cNvSpPr>
            <a:spLocks noGrp="1"/>
          </p:cNvSpPr>
          <p:nvPr>
            <p:ph sz="quarter" idx="67"/>
          </p:nvPr>
        </p:nvSpPr>
        <p:spPr>
          <a:xfrm>
            <a:off x="6446764" y="1786734"/>
            <a:ext cx="2174119" cy="406400"/>
          </a:xfrm>
        </p:spPr>
        <p:txBody>
          <a:bodyPr>
            <a:noAutofit/>
          </a:bodyPr>
          <a:lstStyle>
            <a:lvl1pPr algn="l">
              <a:buNone/>
              <a:defRPr sz="1600" b="0" i="0">
                <a:solidFill>
                  <a:schemeClr val="bg1"/>
                </a:solidFill>
                <a:latin typeface="Tolyer No.2 Light" charset="0"/>
                <a:ea typeface="Tolyer No.2 Light" charset="0"/>
                <a:cs typeface="Tolyer No.2 Light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 algn="ctr">
              <a:buNone/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6446764" y="5054600"/>
            <a:ext cx="2183216" cy="711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1917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754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438339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5" name="Content Placeholder 37"/>
          <p:cNvSpPr>
            <a:spLocks noGrp="1"/>
          </p:cNvSpPr>
          <p:nvPr>
            <p:ph sz="quarter" idx="69"/>
          </p:nvPr>
        </p:nvSpPr>
        <p:spPr>
          <a:xfrm>
            <a:off x="9241006" y="1786734"/>
            <a:ext cx="2174119" cy="406400"/>
          </a:xfrm>
        </p:spPr>
        <p:txBody>
          <a:bodyPr>
            <a:noAutofit/>
          </a:bodyPr>
          <a:lstStyle>
            <a:lvl1pPr algn="l">
              <a:buNone/>
              <a:defRPr sz="1600" b="0" i="0">
                <a:solidFill>
                  <a:schemeClr val="bg1"/>
                </a:solidFill>
                <a:latin typeface="Tolyer No.2 Light" charset="0"/>
                <a:ea typeface="Tolyer No.2 Light" charset="0"/>
                <a:cs typeface="Tolyer No.2 Light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 algn="ctr">
              <a:buNone/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/>
          </p:nvPr>
        </p:nvSpPr>
        <p:spPr>
          <a:xfrm>
            <a:off x="9241006" y="5054600"/>
            <a:ext cx="2183216" cy="711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1917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754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438339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8" name="Title 1"/>
          <p:cNvSpPr>
            <a:spLocks noGrp="1"/>
          </p:cNvSpPr>
          <p:nvPr>
            <p:ph type="ctrTitle"/>
          </p:nvPr>
        </p:nvSpPr>
        <p:spPr>
          <a:xfrm>
            <a:off x="1598175" y="416577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902852" y="375574"/>
            <a:ext cx="500062" cy="500062"/>
            <a:chOff x="4900613" y="1743075"/>
            <a:chExt cx="500062" cy="500062"/>
          </a:xfrm>
        </p:grpSpPr>
        <p:sp>
          <p:nvSpPr>
            <p:cNvPr id="40" name="Oval 39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9DC2217-E944-4CFD-9917-0933C0A327EC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19688684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7"/>
          <p:cNvSpPr>
            <a:spLocks noGrp="1"/>
          </p:cNvSpPr>
          <p:nvPr>
            <p:ph sz="quarter" idx="21"/>
          </p:nvPr>
        </p:nvSpPr>
        <p:spPr>
          <a:xfrm>
            <a:off x="784830" y="1786734"/>
            <a:ext cx="2174119" cy="406400"/>
          </a:xfrm>
        </p:spPr>
        <p:txBody>
          <a:bodyPr>
            <a:noAutofit/>
          </a:bodyPr>
          <a:lstStyle>
            <a:lvl1pPr algn="l">
              <a:buNone/>
              <a:defRPr sz="1600" b="0" i="0">
                <a:solidFill>
                  <a:schemeClr val="tx1"/>
                </a:solidFill>
                <a:latin typeface="Tolyer No.2 Light" charset="0"/>
                <a:ea typeface="Tolyer No.2 Light" charset="0"/>
                <a:cs typeface="Tolyer No.2 Light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 algn="ctr">
              <a:buNone/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27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784830" y="2616200"/>
            <a:ext cx="1919997" cy="1919997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32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3604086" y="2616200"/>
            <a:ext cx="1919997" cy="1919997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33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6446764" y="2616200"/>
            <a:ext cx="1919997" cy="1919997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34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9241006" y="2616200"/>
            <a:ext cx="1919997" cy="1919997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784830" y="5054600"/>
            <a:ext cx="2183216" cy="711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1917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754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438339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Content Placeholder 37"/>
          <p:cNvSpPr>
            <a:spLocks noGrp="1"/>
          </p:cNvSpPr>
          <p:nvPr>
            <p:ph sz="quarter" idx="65"/>
          </p:nvPr>
        </p:nvSpPr>
        <p:spPr>
          <a:xfrm>
            <a:off x="3604086" y="1786734"/>
            <a:ext cx="2174119" cy="406400"/>
          </a:xfrm>
        </p:spPr>
        <p:txBody>
          <a:bodyPr>
            <a:noAutofit/>
          </a:bodyPr>
          <a:lstStyle>
            <a:lvl1pPr algn="l">
              <a:buNone/>
              <a:defRPr sz="1600" b="0" i="0">
                <a:solidFill>
                  <a:schemeClr val="tx1"/>
                </a:solidFill>
                <a:latin typeface="Tolyer No.2 Light" charset="0"/>
                <a:ea typeface="Tolyer No.2 Light" charset="0"/>
                <a:cs typeface="Tolyer No.2 Light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 algn="ctr">
              <a:buNone/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66"/>
          </p:nvPr>
        </p:nvSpPr>
        <p:spPr>
          <a:xfrm>
            <a:off x="3604086" y="5054600"/>
            <a:ext cx="2183216" cy="711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1917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754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438339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5" name="Content Placeholder 37"/>
          <p:cNvSpPr>
            <a:spLocks noGrp="1"/>
          </p:cNvSpPr>
          <p:nvPr>
            <p:ph sz="quarter" idx="67"/>
          </p:nvPr>
        </p:nvSpPr>
        <p:spPr>
          <a:xfrm>
            <a:off x="6446764" y="1786734"/>
            <a:ext cx="2174119" cy="406400"/>
          </a:xfrm>
        </p:spPr>
        <p:txBody>
          <a:bodyPr>
            <a:noAutofit/>
          </a:bodyPr>
          <a:lstStyle>
            <a:lvl1pPr algn="l">
              <a:buNone/>
              <a:defRPr sz="1600" b="0" i="0">
                <a:solidFill>
                  <a:schemeClr val="tx1"/>
                </a:solidFill>
                <a:latin typeface="Tolyer No.2 Light" charset="0"/>
                <a:ea typeface="Tolyer No.2 Light" charset="0"/>
                <a:cs typeface="Tolyer No.2 Light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 algn="ctr">
              <a:buNone/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6446764" y="5054600"/>
            <a:ext cx="2183216" cy="711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1917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754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438339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7" name="Content Placeholder 37"/>
          <p:cNvSpPr>
            <a:spLocks noGrp="1"/>
          </p:cNvSpPr>
          <p:nvPr>
            <p:ph sz="quarter" idx="69"/>
          </p:nvPr>
        </p:nvSpPr>
        <p:spPr>
          <a:xfrm>
            <a:off x="9241006" y="1786734"/>
            <a:ext cx="2174119" cy="406400"/>
          </a:xfrm>
        </p:spPr>
        <p:txBody>
          <a:bodyPr>
            <a:noAutofit/>
          </a:bodyPr>
          <a:lstStyle>
            <a:lvl1pPr algn="l">
              <a:buNone/>
              <a:defRPr sz="1600" b="0" i="0">
                <a:solidFill>
                  <a:schemeClr val="tx1"/>
                </a:solidFill>
                <a:latin typeface="Tolyer No.2 Light" charset="0"/>
                <a:ea typeface="Tolyer No.2 Light" charset="0"/>
                <a:cs typeface="Tolyer No.2 Light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 algn="ctr">
              <a:buNone/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70"/>
          </p:nvPr>
        </p:nvSpPr>
        <p:spPr>
          <a:xfrm>
            <a:off x="9241006" y="5054600"/>
            <a:ext cx="2183216" cy="711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1917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754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438339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ctrTitle"/>
          </p:nvPr>
        </p:nvSpPr>
        <p:spPr>
          <a:xfrm>
            <a:off x="1607411" y="428152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912088" y="387149"/>
            <a:ext cx="500062" cy="500062"/>
            <a:chOff x="4900613" y="1743075"/>
            <a:chExt cx="500062" cy="500062"/>
          </a:xfrm>
        </p:grpSpPr>
        <p:sp>
          <p:nvSpPr>
            <p:cNvPr id="52" name="Oval 51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AF20DAD-4B6C-444B-AB8A-AC399782FC3C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5079099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97" y="0"/>
            <a:ext cx="11636694" cy="6672916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25906" y="4271963"/>
            <a:ext cx="2743200" cy="193935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14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txt layout_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67020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7F009-39F0-40F2-9FAF-D0F70CC0D43D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B333E8E-D4D1-4B9E-ACBF-6C3D2A797C3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83888" y="2729457"/>
            <a:ext cx="5695011" cy="269315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defRPr lang="en-US" sz="16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defRPr lang="en-US" sz="14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4pPr>
            <a:lvl5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Third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13304D-2992-D94A-B688-BC61BC79E788}"/>
              </a:ext>
            </a:extLst>
          </p:cNvPr>
          <p:cNvGrpSpPr/>
          <p:nvPr userDrawn="1"/>
        </p:nvGrpSpPr>
        <p:grpSpPr>
          <a:xfrm>
            <a:off x="912088" y="355259"/>
            <a:ext cx="500062" cy="500062"/>
            <a:chOff x="4900613" y="1743075"/>
            <a:chExt cx="500062" cy="50006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161BFDB-4E9C-3241-9354-3144EB7ECE68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3A3EAE-3AAC-DF47-8A10-40F1CEBBCAAD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E4F8D1BD-8448-BC41-A732-8EA44465E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396262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8" b="157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736897" y="4271963"/>
            <a:ext cx="2743200" cy="193935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41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" t="3385" r="142" b="19692"/>
          <a:stretch/>
        </p:blipFill>
        <p:spPr>
          <a:xfrm>
            <a:off x="-378610" y="-203199"/>
            <a:ext cx="12570610" cy="7070968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3D73AB-42B9-3140-BAE0-4D213065F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897" y="4271963"/>
            <a:ext cx="2743200" cy="193935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535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4" b="8475"/>
          <a:stretch/>
        </p:blipFill>
        <p:spPr>
          <a:xfrm>
            <a:off x="1631899" y="0"/>
            <a:ext cx="105601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7711" y="1794311"/>
            <a:ext cx="4470400" cy="706002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7710" y="2917020"/>
            <a:ext cx="4470401" cy="2268493"/>
          </a:xfrm>
        </p:spPr>
        <p:txBody>
          <a:bodyPr anchor="t">
            <a:noAutofit/>
          </a:bodyPr>
          <a:lstStyle>
            <a:lvl1pPr marL="0" indent="0">
              <a:lnSpc>
                <a:spcPct val="150000"/>
              </a:lnSpc>
              <a:buNone/>
              <a:defRPr sz="20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457200" indent="0">
              <a:lnSpc>
                <a:spcPct val="150000"/>
              </a:lnSpc>
              <a:buNone/>
              <a:defRPr sz="18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>
              <a:lnSpc>
                <a:spcPct val="150000"/>
              </a:lnSpc>
              <a:buNone/>
              <a:defRPr sz="14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>
              <a:lnSpc>
                <a:spcPct val="150000"/>
              </a:lnSpc>
              <a:buNone/>
              <a:defRPr sz="12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03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with subtitle OP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295"/>
          <a:stretch/>
        </p:blipFill>
        <p:spPr>
          <a:xfrm>
            <a:off x="-31631" y="-1"/>
            <a:ext cx="12226736" cy="68580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758"/>
          <a:stretch/>
        </p:blipFill>
        <p:spPr>
          <a:xfrm>
            <a:off x="-141116" y="0"/>
            <a:ext cx="12300977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900" y="1989117"/>
            <a:ext cx="3443751" cy="783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4994" y="980322"/>
            <a:ext cx="9026654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3186" y="493776"/>
            <a:ext cx="9378462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9090" y="980322"/>
            <a:ext cx="9378462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4766" y="362966"/>
            <a:ext cx="8707784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919" y="1110352"/>
            <a:ext cx="1258190" cy="480704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802900" y="3025649"/>
            <a:ext cx="4819978" cy="113029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400" b="0" i="0">
                <a:solidFill>
                  <a:schemeClr val="bg1"/>
                </a:solidFill>
                <a:latin typeface="Ubuntu" panose="020B0504030602030204" pitchFamily="34" charset="0"/>
                <a:ea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493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875E-6 4.44444E-6 L -0.03932 -0.07894 " pathEditMode="relative" rAng="0" ptsTypes="AA">
                                      <p:cBhvr>
                                        <p:cTn id="8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-395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02056E-17 2.59259E-6 L -0.01093 -0.07593 " pathEditMode="relative" rAng="0" ptsTypes="AA">
                                      <p:cBhvr>
                                        <p:cTn id="10" dur="2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-307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2682 -0.1382 L 0.08984 -0.15857 " pathEditMode="relative" rAng="0" ptsTypes="AA">
                                      <p:cBhvr>
                                        <p:cTn id="12" dur="3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10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7.40741E-7 L -0.02096 0.09005 " pathEditMode="relative" rAng="0" ptsTypes="AA">
                                      <p:cBhvr>
                                        <p:cTn id="14" dur="3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5" y="449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45833E-6 7.40741E-7 L 0.05768 0.00648 " pathEditMode="relative" rAng="0" ptsTypes="AA">
                                      <p:cBhvr>
                                        <p:cTn id="16" dur="3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8" y="32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pos="720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9A3D122-A5D0-8647-A69E-0A7832E26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3222" y="6348866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fld id="{4B9086E7-1779-774E-BAD3-9CAB867E381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8F462D-AC3E-2749-A248-2522462332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33892" y="6461579"/>
            <a:ext cx="2032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818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8F462D-AC3E-2749-A248-2522462332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33892" y="6461579"/>
            <a:ext cx="203200" cy="1397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9A3D122-A5D0-8647-A69E-0A7832E26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3222" y="6348866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fld id="{4B9086E7-1779-774E-BAD3-9CAB867E381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37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53"/>
          <a:stretch/>
        </p:blipFill>
        <p:spPr>
          <a:xfrm>
            <a:off x="0" y="0"/>
            <a:ext cx="1114926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3823" y="1794311"/>
            <a:ext cx="4470400" cy="706002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3400" b="0" i="0">
                <a:solidFill>
                  <a:schemeClr val="bg1"/>
                </a:solidFill>
                <a:latin typeface="Ubuntu" panose="020B0504030602030204" pitchFamily="34" charset="0"/>
                <a:ea typeface="Ubuntu" panose="020B0504030602030204" pitchFamily="34" charset="0"/>
                <a:cs typeface="Ubuntu" panose="020B05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9852" y="0"/>
            <a:ext cx="63373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787" y="-288758"/>
            <a:ext cx="6959642" cy="74355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3368" y="392062"/>
            <a:ext cx="10058400" cy="60738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631" y="-1"/>
            <a:ext cx="7804150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9144" y="704614"/>
            <a:ext cx="1258190" cy="48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51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7 -0.02037 L -0.10534 -0.02292 " pathEditMode="relative" ptsTypes="AA">
                                      <p:cBhvr>
                                        <p:cTn id="6" dur="2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74 0.00301 L -0.07695 0.03102 " pathEditMode="relative" ptsTypes="AA">
                                      <p:cBhvr>
                                        <p:cTn id="8" dur="3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68 -0.00648 L -4.16667E-7 1.48148E-6 " pathEditMode="relative" rAng="0" ptsTypes="AA">
                                      <p:cBhvr>
                                        <p:cTn id="10" dur="3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-94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11 0 L 0.01107 -0.01944 " pathEditMode="relative" rAng="0" ptsTypes="AA">
                                      <p:cBhvr>
                                        <p:cTn id="12" dur="3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-9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1065 L 0.07396 0.0169 " pathEditMode="relative" rAng="0" ptsTypes="AA">
                                      <p:cBhvr>
                                        <p:cTn id="14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6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subtitle OP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" t="3385" r="142" b="19692"/>
          <a:stretch/>
        </p:blipFill>
        <p:spPr>
          <a:xfrm>
            <a:off x="-378610" y="-212968"/>
            <a:ext cx="12570610" cy="7070968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84427" y="4409322"/>
            <a:ext cx="2911849" cy="600444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775192" y="3025649"/>
            <a:ext cx="4166263" cy="113029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73C7EF-D72D-6841-A130-106A2D0786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52" y="2110079"/>
            <a:ext cx="2911849" cy="66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187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551">
          <p15:clr>
            <a:srgbClr val="FBAE40"/>
          </p15:clr>
        </p15:guide>
        <p15:guide id="3" pos="720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 layout_Dark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7"/>
          <a:stretch/>
        </p:blipFill>
        <p:spPr>
          <a:xfrm>
            <a:off x="6355641" y="2021739"/>
            <a:ext cx="5836359" cy="36496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75980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en-JM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774652" y="2729457"/>
            <a:ext cx="5695011" cy="3074845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800" b="0" i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600" b="0" i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400" b="0" i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 marL="1371600" indent="0">
              <a:lnSpc>
                <a:spcPct val="150000"/>
              </a:lnSpc>
              <a:buNone/>
              <a:defRPr sz="1800" b="0" i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800" b="0" i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598175" y="282188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902852" y="241185"/>
            <a:ext cx="500062" cy="500062"/>
            <a:chOff x="4900613" y="1743075"/>
            <a:chExt cx="500062" cy="500062"/>
          </a:xfrm>
        </p:grpSpPr>
        <p:sp>
          <p:nvSpPr>
            <p:cNvPr id="15" name="Oval 14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87E6BB-7E68-42A3-98A2-A5DA0E580E99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421744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 layout_Dark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582" y="1385491"/>
            <a:ext cx="7600418" cy="4275234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7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85216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783888" y="2729457"/>
            <a:ext cx="5695011" cy="269315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defRPr lang="en-US" sz="16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defRPr lang="en-US" sz="14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4pPr>
            <a:lvl5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Third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E6602D-F1C7-46F8-A9CA-2B8234BDC02A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368141-40D9-3E45-8FF0-B853D9C3A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282188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746A5D-B4D8-3940-8E7F-C4616E2CAFE7}"/>
              </a:ext>
            </a:extLst>
          </p:cNvPr>
          <p:cNvGrpSpPr/>
          <p:nvPr userDrawn="1"/>
        </p:nvGrpSpPr>
        <p:grpSpPr>
          <a:xfrm>
            <a:off x="902852" y="241185"/>
            <a:ext cx="500062" cy="500062"/>
            <a:chOff x="4900613" y="1743075"/>
            <a:chExt cx="500062" cy="50006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026F6F0-B2FE-7640-9898-0F2A0D5C1137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BE89AB-B2CD-FA49-A079-96AC7966CA16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57394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in txt layout_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9D87203-67A2-8F47-92BD-474138959D89}"/>
              </a:ext>
            </a:extLst>
          </p:cNvPr>
          <p:cNvSpPr/>
          <p:nvPr userDrawn="1"/>
        </p:nvSpPr>
        <p:spPr>
          <a:xfrm>
            <a:off x="6065904" y="0"/>
            <a:ext cx="612609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67020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7F009-39F0-40F2-9FAF-D0F70CC0D43D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B333E8E-D4D1-4B9E-ACBF-6C3D2A797C3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83888" y="2729457"/>
            <a:ext cx="5695011" cy="269315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defRPr lang="en-US" sz="16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defRPr lang="en-US" sz="14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4pPr>
            <a:lvl5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Third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13304D-2992-D94A-B688-BC61BC79E788}"/>
              </a:ext>
            </a:extLst>
          </p:cNvPr>
          <p:cNvGrpSpPr/>
          <p:nvPr userDrawn="1"/>
        </p:nvGrpSpPr>
        <p:grpSpPr>
          <a:xfrm>
            <a:off x="912088" y="355259"/>
            <a:ext cx="500062" cy="500062"/>
            <a:chOff x="4900613" y="1743075"/>
            <a:chExt cx="500062" cy="50006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161BFDB-4E9C-3241-9354-3144EB7ECE68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3A3EAE-3AAC-DF47-8A10-40F1CEBBCAAD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E4F8D1BD-8448-BC41-A732-8EA44465E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396262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357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xt layout_Dark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99"/>
          <a:stretch/>
        </p:blipFill>
        <p:spPr>
          <a:xfrm>
            <a:off x="4591582" y="798781"/>
            <a:ext cx="7600418" cy="4919650"/>
          </a:xfrm>
          <a:prstGeom prst="rect">
            <a:avLst/>
          </a:prstGeom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E6602D-F1C7-46F8-A9CA-2B8234BDC02A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368141-40D9-3E45-8FF0-B853D9C3A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2846713"/>
            <a:ext cx="4287618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746A5D-B4D8-3940-8E7F-C4616E2CAFE7}"/>
              </a:ext>
            </a:extLst>
          </p:cNvPr>
          <p:cNvGrpSpPr/>
          <p:nvPr userDrawn="1"/>
        </p:nvGrpSpPr>
        <p:grpSpPr>
          <a:xfrm>
            <a:off x="902852" y="2805710"/>
            <a:ext cx="500062" cy="500062"/>
            <a:chOff x="4900613" y="1743075"/>
            <a:chExt cx="500062" cy="50006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026F6F0-B2FE-7640-9898-0F2A0D5C1137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BE89AB-B2CD-FA49-A079-96AC7966CA16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69628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xt layout_Dark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2C84AF-94E5-4699-9C23-A6CC25C98076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4017313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xt layout_Dark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76256" y="2253209"/>
            <a:ext cx="10577544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2C84AF-94E5-4699-9C23-A6CC25C98076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4EF37299-3A76-4B7F-A87B-7F2FCC53F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83888" y="2729457"/>
            <a:ext cx="10569912" cy="269315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defRPr lang="en-US" sz="16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defRPr lang="en-US" sz="14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4pPr>
            <a:lvl5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Third level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E556A9E-F3F4-8249-932F-5A270B0A4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282188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A4D167-8DBE-C540-A053-611994B6ACCF}"/>
              </a:ext>
            </a:extLst>
          </p:cNvPr>
          <p:cNvGrpSpPr/>
          <p:nvPr userDrawn="1"/>
        </p:nvGrpSpPr>
        <p:grpSpPr>
          <a:xfrm>
            <a:off x="902852" y="241185"/>
            <a:ext cx="500062" cy="500062"/>
            <a:chOff x="4900613" y="1743075"/>
            <a:chExt cx="500062" cy="50006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32309BD-F4C7-674D-B519-BBB2F43DA9CA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C9CD5CD-A489-9A4B-8F7F-AB19ED75D0B6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5999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txt layout_whi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76259" y="2253209"/>
            <a:ext cx="10576402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rgbClr val="0201F0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774931" y="2729458"/>
            <a:ext cx="10578869" cy="3080792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921324" y="225386"/>
            <a:ext cx="500062" cy="500062"/>
            <a:chOff x="4900613" y="1743075"/>
            <a:chExt cx="500062" cy="500062"/>
          </a:xfrm>
        </p:grpSpPr>
        <p:sp>
          <p:nvSpPr>
            <p:cNvPr id="12" name="Oval 11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2C0FAD2-A895-FD41-816B-7F0776E9C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266389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5C4C2-15A4-4629-A5B3-581CE5D7C732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3092016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txt layout_whi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921324" y="225386"/>
            <a:ext cx="500062" cy="500062"/>
            <a:chOff x="4900613" y="1743075"/>
            <a:chExt cx="500062" cy="500062"/>
          </a:xfrm>
        </p:grpSpPr>
        <p:sp>
          <p:nvSpPr>
            <p:cNvPr id="12" name="Oval 11"/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2C0FAD2-A895-FD41-816B-7F0776E9C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266389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5C4C2-15A4-4629-A5B3-581CE5D7C732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7" name="Text Placeholder 65">
            <a:extLst>
              <a:ext uri="{FF2B5EF4-FFF2-40B4-BE49-F238E27FC236}">
                <a16:creationId xmlns:a16="http://schemas.microsoft.com/office/drawing/2014/main" id="{31DEAF8D-6C25-5D42-BE6A-B1F0127944C3}"/>
              </a:ext>
            </a:extLst>
          </p:cNvPr>
          <p:cNvSpPr txBox="1">
            <a:spLocks/>
          </p:cNvSpPr>
          <p:nvPr userDrawn="1"/>
        </p:nvSpPr>
        <p:spPr>
          <a:xfrm>
            <a:off x="3711657" y="874658"/>
            <a:ext cx="4610508" cy="1631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ts val="192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1400" dirty="0">
              <a:solidFill>
                <a:schemeClr val="tx1"/>
              </a:solidFill>
              <a:latin typeface="Ubuntu Light" panose="020B0304030602030204" pitchFamily="34" charset="0"/>
            </a:endParaRP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232AE28E-0F70-394E-9558-DC8B597500B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20750" y="954088"/>
            <a:ext cx="10433050" cy="530225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100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139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0932" y="685800"/>
            <a:ext cx="5080000" cy="1143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6620932" y="2268429"/>
            <a:ext cx="4673600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36"/>
          </p:nvPr>
        </p:nvSpPr>
        <p:spPr>
          <a:xfrm>
            <a:off x="0" y="0"/>
            <a:ext cx="5888916" cy="6861748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6644214" y="2744678"/>
            <a:ext cx="4667250" cy="210343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7"/>
          </p:nvPr>
        </p:nvSpPr>
        <p:spPr>
          <a:xfrm>
            <a:off x="6627283" y="5175250"/>
            <a:ext cx="4667250" cy="65881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4572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1977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16055"/>
            <a:ext cx="1110119" cy="223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2B3E95-6CB9-4C84-94BB-9748790E450E}"/>
              </a:ext>
            </a:extLst>
          </p:cNvPr>
          <p:cNvSpPr txBox="1"/>
          <p:nvPr userDrawn="1"/>
        </p:nvSpPr>
        <p:spPr>
          <a:xfrm>
            <a:off x="7968071" y="6396954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FFFF">
                    <a:lumMod val="65000"/>
                  </a:srgb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33404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dar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36"/>
          </p:nvPr>
        </p:nvSpPr>
        <p:spPr>
          <a:xfrm>
            <a:off x="6309434" y="-3748"/>
            <a:ext cx="5888916" cy="6861748"/>
          </a:xfrm>
        </p:spPr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28244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74572" y="685800"/>
            <a:ext cx="5080000" cy="1143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89284" y="2311404"/>
            <a:ext cx="5065819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794352" y="2760938"/>
            <a:ext cx="5058936" cy="210343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37"/>
          </p:nvPr>
        </p:nvSpPr>
        <p:spPr>
          <a:xfrm>
            <a:off x="795634" y="5194244"/>
            <a:ext cx="5058937" cy="65881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4572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300" y="6449508"/>
            <a:ext cx="1110119" cy="2234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4240FAB-6F37-4F09-A890-B398203A308A}"/>
              </a:ext>
            </a:extLst>
          </p:cNvPr>
          <p:cNvSpPr txBox="1"/>
          <p:nvPr userDrawn="1"/>
        </p:nvSpPr>
        <p:spPr>
          <a:xfrm>
            <a:off x="774572" y="6397323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3185293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8725" y="685800"/>
            <a:ext cx="5080000" cy="1143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6610349" y="5117059"/>
            <a:ext cx="4701116" cy="62015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FontTx/>
              <a:buNone/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</a:pPr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6637865" y="2311404"/>
            <a:ext cx="4673600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accent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36"/>
          </p:nvPr>
        </p:nvSpPr>
        <p:spPr>
          <a:xfrm>
            <a:off x="0" y="0"/>
            <a:ext cx="5888916" cy="6861748"/>
          </a:xfrm>
        </p:spPr>
      </p:sp>
      <p:sp>
        <p:nvSpPr>
          <p:cNvPr id="13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6644215" y="2744678"/>
            <a:ext cx="4667250" cy="210343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DDD69C-459D-410B-ABEF-A038ECF145D4}"/>
              </a:ext>
            </a:extLst>
          </p:cNvPr>
          <p:cNvSpPr txBox="1"/>
          <p:nvPr userDrawn="1"/>
        </p:nvSpPr>
        <p:spPr>
          <a:xfrm>
            <a:off x="7856968" y="6460847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938450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light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36"/>
          </p:nvPr>
        </p:nvSpPr>
        <p:spPr>
          <a:xfrm>
            <a:off x="6303084" y="0"/>
            <a:ext cx="5888916" cy="6861748"/>
          </a:xfrm>
        </p:spPr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28244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300" y="6449508"/>
            <a:ext cx="1110119" cy="22340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65335" y="723900"/>
            <a:ext cx="5080000" cy="1143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80047" y="2311404"/>
            <a:ext cx="5065819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accent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786398" y="2799038"/>
            <a:ext cx="5058936" cy="210343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37"/>
          </p:nvPr>
        </p:nvSpPr>
        <p:spPr>
          <a:xfrm>
            <a:off x="786397" y="5252461"/>
            <a:ext cx="5058937" cy="65881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4572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A42F70-4802-4FF5-BE3E-54A1B385E27F}"/>
              </a:ext>
            </a:extLst>
          </p:cNvPr>
          <p:cNvSpPr txBox="1"/>
          <p:nvPr userDrawn="1"/>
        </p:nvSpPr>
        <p:spPr>
          <a:xfrm>
            <a:off x="765335" y="6411307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175600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1034320" y="2459150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86999" y="1857120"/>
            <a:ext cx="4673600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rgbClr val="61C1B6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8"/>
          </p:nvPr>
        </p:nvSpPr>
        <p:spPr>
          <a:xfrm>
            <a:off x="5660116" y="1833021"/>
            <a:ext cx="4673600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rgbClr val="61C1B6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1034320" y="3138789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51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1034320" y="3818428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53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1034320" y="4498067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55" name="Text Placeholder 13"/>
          <p:cNvSpPr>
            <a:spLocks noGrp="1"/>
          </p:cNvSpPr>
          <p:nvPr>
            <p:ph type="body" sz="quarter" idx="52"/>
          </p:nvPr>
        </p:nvSpPr>
        <p:spPr>
          <a:xfrm>
            <a:off x="1034320" y="5177706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57" name="Text Placeholder 13"/>
          <p:cNvSpPr>
            <a:spLocks noGrp="1"/>
          </p:cNvSpPr>
          <p:nvPr>
            <p:ph type="body" sz="quarter" idx="53"/>
          </p:nvPr>
        </p:nvSpPr>
        <p:spPr>
          <a:xfrm>
            <a:off x="5984716" y="2459150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0" name="Text Placeholder 13"/>
          <p:cNvSpPr>
            <a:spLocks noGrp="1"/>
          </p:cNvSpPr>
          <p:nvPr>
            <p:ph type="body" sz="quarter" idx="54"/>
          </p:nvPr>
        </p:nvSpPr>
        <p:spPr>
          <a:xfrm>
            <a:off x="5984716" y="3138789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4" name="Text Placeholder 13"/>
          <p:cNvSpPr>
            <a:spLocks noGrp="1"/>
          </p:cNvSpPr>
          <p:nvPr>
            <p:ph type="body" sz="quarter" idx="56"/>
          </p:nvPr>
        </p:nvSpPr>
        <p:spPr>
          <a:xfrm>
            <a:off x="5984716" y="4498067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6" name="Text Placeholder 13"/>
          <p:cNvSpPr>
            <a:spLocks noGrp="1"/>
          </p:cNvSpPr>
          <p:nvPr>
            <p:ph type="body" sz="quarter" idx="57"/>
          </p:nvPr>
        </p:nvSpPr>
        <p:spPr>
          <a:xfrm>
            <a:off x="5984716" y="5177706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58"/>
          </p:nvPr>
        </p:nvSpPr>
        <p:spPr>
          <a:xfrm>
            <a:off x="5984716" y="3806621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6C233A-387C-4431-88F7-DEE0E676C5ED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FFFF">
                    <a:lumMod val="65000"/>
                  </a:srgb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0BD1653-1C28-254A-8AF1-C0E4BCE42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282188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C481D4-693F-394E-AFA1-A80CAF581231}"/>
              </a:ext>
            </a:extLst>
          </p:cNvPr>
          <p:cNvGrpSpPr/>
          <p:nvPr userDrawn="1"/>
        </p:nvGrpSpPr>
        <p:grpSpPr>
          <a:xfrm>
            <a:off x="902852" y="241185"/>
            <a:ext cx="500062" cy="500062"/>
            <a:chOff x="4900613" y="1743075"/>
            <a:chExt cx="500062" cy="50006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9DC7974-883C-9947-8931-B1643821138C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 cap="flat" cmpd="sng" algn="ctr">
              <a:solidFill>
                <a:srgbClr val="0201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D5C346B-001D-DD40-9A69-6750C21DFA28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glow rad="63500">
                <a:srgbClr val="FFFFFF">
                  <a:alpha val="22000"/>
                </a:srgbClr>
              </a:glow>
              <a:softEdge rad="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242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551">
          <p15:clr>
            <a:srgbClr val="FBAE40"/>
          </p15:clr>
        </p15:guide>
        <p15:guide id="3" pos="6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in txt layout_dar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9D87203-67A2-8F47-92BD-474138959D89}"/>
              </a:ext>
            </a:extLst>
          </p:cNvPr>
          <p:cNvSpPr/>
          <p:nvPr userDrawn="1"/>
        </p:nvSpPr>
        <p:spPr>
          <a:xfrm>
            <a:off x="5484" y="0"/>
            <a:ext cx="6126096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67020" y="2253209"/>
            <a:ext cx="5693683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D7F009-39F0-40F2-9FAF-D0F70CC0D43D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BB333E8E-D4D1-4B9E-ACBF-6C3D2A797C3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83888" y="2729457"/>
            <a:ext cx="5695011" cy="269315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8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defRPr lang="en-US" sz="16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defRPr lang="en-US" sz="1400" b="0" i="0" dirty="0"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4pPr>
            <a:lvl5pPr>
              <a:defRPr lang="en-US" sz="1800" b="0" i="0" dirty="0"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Third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13304D-2992-D94A-B688-BC61BC79E788}"/>
              </a:ext>
            </a:extLst>
          </p:cNvPr>
          <p:cNvGrpSpPr/>
          <p:nvPr userDrawn="1"/>
        </p:nvGrpSpPr>
        <p:grpSpPr>
          <a:xfrm>
            <a:off x="912088" y="355259"/>
            <a:ext cx="500062" cy="500062"/>
            <a:chOff x="4900613" y="1743075"/>
            <a:chExt cx="500062" cy="50006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161BFDB-4E9C-3241-9354-3144EB7ECE68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3A3EAE-3AAC-DF47-8A10-40F1CEBBCAAD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E4F8D1BD-8448-BC41-A732-8EA44465E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396262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9653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75852" y="1837242"/>
            <a:ext cx="4673600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accent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48"/>
          </p:nvPr>
        </p:nvSpPr>
        <p:spPr>
          <a:xfrm>
            <a:off x="5660116" y="1833021"/>
            <a:ext cx="4673600" cy="476249"/>
          </a:xfrm>
        </p:spPr>
        <p:txBody>
          <a:bodyPr>
            <a:noAutofit/>
          </a:bodyPr>
          <a:lstStyle>
            <a:lvl1pPr marL="0" indent="0" algn="l" rtl="0">
              <a:buFontTx/>
              <a:buNone/>
              <a:defRPr sz="2000" b="0" i="0">
                <a:solidFill>
                  <a:srgbClr val="61C1B6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en-JM" dirty="0"/>
          </a:p>
        </p:txBody>
      </p:sp>
      <p:sp>
        <p:nvSpPr>
          <p:cNvPr id="4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22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1025084" y="2459150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1025084" y="3138789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1025084" y="3818428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1025084" y="4498067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3"/>
          <p:cNvSpPr>
            <a:spLocks noGrp="1"/>
          </p:cNvSpPr>
          <p:nvPr>
            <p:ph type="body" sz="quarter" idx="52"/>
          </p:nvPr>
        </p:nvSpPr>
        <p:spPr>
          <a:xfrm>
            <a:off x="1025084" y="5177706"/>
            <a:ext cx="4405896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53"/>
          </p:nvPr>
        </p:nvSpPr>
        <p:spPr>
          <a:xfrm>
            <a:off x="5984716" y="2459150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8" name="Text Placeholder 13"/>
          <p:cNvSpPr>
            <a:spLocks noGrp="1"/>
          </p:cNvSpPr>
          <p:nvPr>
            <p:ph type="body" sz="quarter" idx="54"/>
          </p:nvPr>
        </p:nvSpPr>
        <p:spPr>
          <a:xfrm>
            <a:off x="5984716" y="3138789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9" name="Text Placeholder 13"/>
          <p:cNvSpPr>
            <a:spLocks noGrp="1"/>
          </p:cNvSpPr>
          <p:nvPr>
            <p:ph type="body" sz="quarter" idx="56"/>
          </p:nvPr>
        </p:nvSpPr>
        <p:spPr>
          <a:xfrm>
            <a:off x="5984716" y="4498067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13"/>
          <p:cNvSpPr>
            <a:spLocks noGrp="1"/>
          </p:cNvSpPr>
          <p:nvPr>
            <p:ph type="body" sz="quarter" idx="57"/>
          </p:nvPr>
        </p:nvSpPr>
        <p:spPr>
          <a:xfrm>
            <a:off x="5984716" y="5177706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58"/>
          </p:nvPr>
        </p:nvSpPr>
        <p:spPr>
          <a:xfrm>
            <a:off x="5984716" y="3806621"/>
            <a:ext cx="4349000" cy="583204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C90561-9C74-417F-BD2C-C38709AAD5F5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82CC14-7584-0642-B8E1-3DF10185ED5E}"/>
              </a:ext>
            </a:extLst>
          </p:cNvPr>
          <p:cNvGrpSpPr/>
          <p:nvPr userDrawn="1"/>
        </p:nvGrpSpPr>
        <p:grpSpPr>
          <a:xfrm>
            <a:off x="921324" y="225386"/>
            <a:ext cx="500062" cy="500062"/>
            <a:chOff x="4900613" y="1743075"/>
            <a:chExt cx="500062" cy="50006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4C08350-06EE-7B4F-95DE-054E11B46110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2A84EB1-046F-374D-963A-AC30C777E7D2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04763E13-DBD2-5B4E-B682-E89B9A18E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266389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2616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551">
          <p15:clr>
            <a:srgbClr val="FBAE40"/>
          </p15:clr>
        </p15:guide>
        <p15:guide id="3" pos="64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t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-182239"/>
            <a:ext cx="12192000" cy="704905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891002" y="1606511"/>
            <a:ext cx="2867285" cy="424612"/>
          </a:xfrm>
          <a:prstGeom prst="rect">
            <a:avLst/>
          </a:prstGeom>
          <a:solidFill>
            <a:srgbClr val="0201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896562" y="1594704"/>
            <a:ext cx="2866452" cy="424612"/>
          </a:xfrm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en-JM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30"/>
          </p:nvPr>
        </p:nvSpPr>
        <p:spPr>
          <a:xfrm>
            <a:off x="884025" y="2400300"/>
            <a:ext cx="2867285" cy="3434441"/>
          </a:xfrm>
          <a:solidFill>
            <a:schemeClr val="bg2"/>
          </a:solidFill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Content Placeholder 6"/>
          <p:cNvSpPr>
            <a:spLocks noGrp="1"/>
          </p:cNvSpPr>
          <p:nvPr>
            <p:ph sz="quarter" idx="32"/>
          </p:nvPr>
        </p:nvSpPr>
        <p:spPr>
          <a:xfrm>
            <a:off x="4191046" y="2388108"/>
            <a:ext cx="2867285" cy="3434441"/>
          </a:xfrm>
          <a:solidFill>
            <a:srgbClr val="E7E6E6"/>
          </a:solidFill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4210185" y="1602762"/>
            <a:ext cx="2867285" cy="424612"/>
          </a:xfrm>
          <a:prstGeom prst="rect">
            <a:avLst/>
          </a:prstGeom>
          <a:solidFill>
            <a:srgbClr val="0201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6"/>
          <p:cNvSpPr>
            <a:spLocks noGrp="1"/>
          </p:cNvSpPr>
          <p:nvPr>
            <p:ph sz="quarter" idx="34"/>
          </p:nvPr>
        </p:nvSpPr>
        <p:spPr>
          <a:xfrm>
            <a:off x="7503047" y="2400300"/>
            <a:ext cx="2867285" cy="3434441"/>
          </a:xfrm>
          <a:solidFill>
            <a:srgbClr val="E7E6E6"/>
          </a:solidFill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206761" y="1609817"/>
            <a:ext cx="2866452" cy="424612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en-JM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7503047" y="1602762"/>
            <a:ext cx="2867285" cy="424612"/>
          </a:xfrm>
          <a:prstGeom prst="rect">
            <a:avLst/>
          </a:prstGeom>
          <a:solidFill>
            <a:srgbClr val="0201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7514399" y="1602762"/>
            <a:ext cx="2866452" cy="424612"/>
          </a:xfrm>
          <a:ln>
            <a:noFill/>
          </a:ln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0DEB88-5728-454C-AD8F-12C7C46CE29B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63E9268-A232-9549-BACE-5D083DFF9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282188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E843EE2-EE40-774A-A071-2D3655DE9397}"/>
              </a:ext>
            </a:extLst>
          </p:cNvPr>
          <p:cNvGrpSpPr/>
          <p:nvPr userDrawn="1"/>
        </p:nvGrpSpPr>
        <p:grpSpPr>
          <a:xfrm>
            <a:off x="902852" y="241185"/>
            <a:ext cx="500062" cy="500062"/>
            <a:chOff x="4900613" y="1743075"/>
            <a:chExt cx="500062" cy="50006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800683E-ADDA-2646-93BD-F1B4C462447B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BC6F2A-D44F-CF46-A8F5-394D2D92C6D1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17246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1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arts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6"/>
          <p:cNvSpPr>
            <a:spLocks noGrp="1"/>
          </p:cNvSpPr>
          <p:nvPr>
            <p:ph sz="quarter" idx="29" hasCustomPrompt="1"/>
          </p:nvPr>
        </p:nvSpPr>
        <p:spPr>
          <a:xfrm>
            <a:off x="7291700" y="1312834"/>
            <a:ext cx="4096569" cy="403954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6"/>
          <p:cNvSpPr>
            <a:spLocks noGrp="1"/>
          </p:cNvSpPr>
          <p:nvPr>
            <p:ph sz="quarter" idx="30" hasCustomPrompt="1"/>
          </p:nvPr>
        </p:nvSpPr>
        <p:spPr>
          <a:xfrm>
            <a:off x="1646707" y="1320052"/>
            <a:ext cx="4177591" cy="403232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13E065-272E-4F75-91AD-227582217667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690F32-EEAD-3540-9A8F-70672E4EB4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6707" y="606854"/>
            <a:ext cx="4177592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style`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14C59F-71C5-E940-AA95-8AB61320D15B}"/>
              </a:ext>
            </a:extLst>
          </p:cNvPr>
          <p:cNvGrpSpPr/>
          <p:nvPr userDrawn="1"/>
        </p:nvGrpSpPr>
        <p:grpSpPr>
          <a:xfrm>
            <a:off x="951384" y="565851"/>
            <a:ext cx="500062" cy="500062"/>
            <a:chOff x="4900613" y="1743075"/>
            <a:chExt cx="500062" cy="50006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712A50F-447A-A646-8AAF-E1382C9796A8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CE2026-83F7-A149-9F5B-4C87AEACD8B4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219FE6-1CDC-E946-827C-FE0FE19B29DF}"/>
              </a:ext>
            </a:extLst>
          </p:cNvPr>
          <p:cNvGrpSpPr/>
          <p:nvPr userDrawn="1"/>
        </p:nvGrpSpPr>
        <p:grpSpPr>
          <a:xfrm>
            <a:off x="6596378" y="565851"/>
            <a:ext cx="500062" cy="500062"/>
            <a:chOff x="4900613" y="1743075"/>
            <a:chExt cx="500062" cy="50006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DF3F128-3449-9D47-B655-234C0A4E3C92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DB4A81E-7800-AB4C-8D64-B00C3EB29640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67714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arts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90791" y="1934232"/>
            <a:ext cx="4164312" cy="424612"/>
          </a:xfrm>
          <a:prstGeom prst="rect">
            <a:avLst/>
          </a:prstGeom>
          <a:solidFill>
            <a:srgbClr val="020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5530444" y="1934232"/>
            <a:ext cx="4164312" cy="4246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26"/>
          </p:nvPr>
        </p:nvSpPr>
        <p:spPr>
          <a:xfrm>
            <a:off x="5530860" y="1934232"/>
            <a:ext cx="4163102" cy="4246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Content Placeholder 6"/>
          <p:cNvSpPr>
            <a:spLocks noGrp="1"/>
          </p:cNvSpPr>
          <p:nvPr>
            <p:ph sz="quarter" idx="29" hasCustomPrompt="1"/>
          </p:nvPr>
        </p:nvSpPr>
        <p:spPr>
          <a:xfrm>
            <a:off x="5530444" y="2488519"/>
            <a:ext cx="4163935" cy="246742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6"/>
          <p:cNvSpPr>
            <a:spLocks noGrp="1"/>
          </p:cNvSpPr>
          <p:nvPr>
            <p:ph sz="quarter" idx="30" hasCustomPrompt="1"/>
          </p:nvPr>
        </p:nvSpPr>
        <p:spPr>
          <a:xfrm>
            <a:off x="890791" y="2495775"/>
            <a:ext cx="4163936" cy="246742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E29CF8FD-E161-6C4F-95CD-2C59B1D2965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94206" y="1934232"/>
            <a:ext cx="4163102" cy="4246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3E065-272E-4F75-91AD-227582217667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690F32-EEAD-3540-9A8F-70672E4EB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282188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14C59F-71C5-E940-AA95-8AB61320D15B}"/>
              </a:ext>
            </a:extLst>
          </p:cNvPr>
          <p:cNvGrpSpPr/>
          <p:nvPr userDrawn="1"/>
        </p:nvGrpSpPr>
        <p:grpSpPr>
          <a:xfrm>
            <a:off x="902852" y="241185"/>
            <a:ext cx="500062" cy="500062"/>
            <a:chOff x="4900613" y="1743075"/>
            <a:chExt cx="500062" cy="50006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712A50F-447A-A646-8AAF-E1382C9796A8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2CE2026-83F7-A149-9F5B-4C87AEACD8B4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31241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ts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878627" y="1602762"/>
            <a:ext cx="2867285" cy="424612"/>
          </a:xfrm>
          <a:prstGeom prst="rect">
            <a:avLst/>
          </a:prstGeom>
          <a:solidFill>
            <a:srgbClr val="0201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895492" y="1602762"/>
            <a:ext cx="2866452" cy="424612"/>
          </a:xfrm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6"/>
          <p:cNvSpPr>
            <a:spLocks noGrp="1"/>
          </p:cNvSpPr>
          <p:nvPr>
            <p:ph sz="quarter" idx="30"/>
          </p:nvPr>
        </p:nvSpPr>
        <p:spPr>
          <a:xfrm>
            <a:off x="904787" y="2400300"/>
            <a:ext cx="2867285" cy="3434441"/>
          </a:xfrm>
          <a:solidFill>
            <a:srgbClr val="575757"/>
          </a:solidFill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" name="Content Placeholder 6"/>
          <p:cNvSpPr>
            <a:spLocks noGrp="1"/>
          </p:cNvSpPr>
          <p:nvPr>
            <p:ph sz="quarter" idx="32"/>
          </p:nvPr>
        </p:nvSpPr>
        <p:spPr>
          <a:xfrm>
            <a:off x="4207210" y="2419547"/>
            <a:ext cx="2867285" cy="3434441"/>
          </a:xfrm>
          <a:solidFill>
            <a:srgbClr val="575757"/>
          </a:solidFill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4181107" y="1602762"/>
            <a:ext cx="2867285" cy="424612"/>
          </a:xfrm>
          <a:prstGeom prst="rect">
            <a:avLst/>
          </a:prstGeom>
          <a:solidFill>
            <a:srgbClr val="0201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6"/>
          <p:cNvSpPr>
            <a:spLocks noGrp="1"/>
          </p:cNvSpPr>
          <p:nvPr>
            <p:ph sz="quarter" idx="34"/>
          </p:nvPr>
        </p:nvSpPr>
        <p:spPr>
          <a:xfrm>
            <a:off x="7474055" y="2400300"/>
            <a:ext cx="2867285" cy="3434441"/>
          </a:xfrm>
          <a:solidFill>
            <a:srgbClr val="575757"/>
          </a:solidFill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31"/>
          </p:nvPr>
        </p:nvSpPr>
        <p:spPr>
          <a:xfrm>
            <a:off x="4191292" y="1602762"/>
            <a:ext cx="2866452" cy="424612"/>
          </a:xfrm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6" name="Rectangle 45"/>
          <p:cNvSpPr/>
          <p:nvPr userDrawn="1"/>
        </p:nvSpPr>
        <p:spPr>
          <a:xfrm>
            <a:off x="7478461" y="1602762"/>
            <a:ext cx="2867285" cy="424612"/>
          </a:xfrm>
          <a:prstGeom prst="rect">
            <a:avLst/>
          </a:prstGeom>
          <a:solidFill>
            <a:srgbClr val="0201F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33"/>
          </p:nvPr>
        </p:nvSpPr>
        <p:spPr>
          <a:xfrm>
            <a:off x="7492939" y="1602762"/>
            <a:ext cx="2866452" cy="424612"/>
          </a:xfrm>
          <a:ln>
            <a:noFill/>
          </a:ln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52" name="Picture 5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78E6C5-E34D-4107-A81D-AB1F5CBC834E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507E3A-F36E-B247-906E-A664CCD027BF}"/>
              </a:ext>
            </a:extLst>
          </p:cNvPr>
          <p:cNvGrpSpPr/>
          <p:nvPr userDrawn="1"/>
        </p:nvGrpSpPr>
        <p:grpSpPr>
          <a:xfrm>
            <a:off x="921324" y="225386"/>
            <a:ext cx="500062" cy="500062"/>
            <a:chOff x="4900613" y="1743075"/>
            <a:chExt cx="500062" cy="50006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AC3BCB4-C7D6-AC44-BF07-EC6D4559B6E1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BD431D-DAF1-7D46-9D3D-CD053472FA31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FE3432A2-DBC7-2A4E-B817-964F01743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266389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45691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art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874713" y="1934232"/>
            <a:ext cx="4164312" cy="424612"/>
          </a:xfrm>
          <a:prstGeom prst="rect">
            <a:avLst/>
          </a:prstGeom>
          <a:solidFill>
            <a:srgbClr val="020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5447314" y="1934232"/>
            <a:ext cx="4164312" cy="4246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26"/>
          </p:nvPr>
        </p:nvSpPr>
        <p:spPr>
          <a:xfrm>
            <a:off x="5447730" y="1934232"/>
            <a:ext cx="4163102" cy="4246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29"/>
          </p:nvPr>
        </p:nvSpPr>
        <p:spPr>
          <a:xfrm>
            <a:off x="5447314" y="2488519"/>
            <a:ext cx="4163935" cy="246742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6"/>
          <p:cNvSpPr>
            <a:spLocks noGrp="1"/>
          </p:cNvSpPr>
          <p:nvPr>
            <p:ph sz="quarter" idx="30"/>
          </p:nvPr>
        </p:nvSpPr>
        <p:spPr>
          <a:xfrm>
            <a:off x="904312" y="2495775"/>
            <a:ext cx="4163936" cy="2467429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472CEF3E-51FF-D447-84BD-ED3C716819F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966" y="1934232"/>
            <a:ext cx="4163102" cy="4246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107079-4803-411D-B708-84F12C02AE9B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89F40E-B7A4-3145-BC53-2EE08DA69584}"/>
              </a:ext>
            </a:extLst>
          </p:cNvPr>
          <p:cNvGrpSpPr/>
          <p:nvPr userDrawn="1"/>
        </p:nvGrpSpPr>
        <p:grpSpPr>
          <a:xfrm>
            <a:off x="921324" y="225386"/>
            <a:ext cx="500062" cy="500062"/>
            <a:chOff x="4900613" y="1743075"/>
            <a:chExt cx="500062" cy="50006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50F777A-08C1-E340-9888-4071A10A0CCE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401244-C3B4-9941-94B0-B6A306463329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64464F51-9D8D-0449-BC93-9D3DEBD61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266389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18033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3 part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831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6"/>
          <p:cNvSpPr>
            <a:spLocks noGrp="1"/>
          </p:cNvSpPr>
          <p:nvPr>
            <p:ph sz="quarter" idx="34" hasCustomPrompt="1"/>
          </p:nvPr>
        </p:nvSpPr>
        <p:spPr>
          <a:xfrm>
            <a:off x="8979732" y="1831425"/>
            <a:ext cx="2374068" cy="2328863"/>
          </a:xfrm>
          <a:solidFill>
            <a:schemeClr val="accent1">
              <a:alpha val="60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457200" indent="0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Content Placeholder 6"/>
          <p:cNvSpPr>
            <a:spLocks noGrp="1"/>
          </p:cNvSpPr>
          <p:nvPr>
            <p:ph sz="quarter" idx="35" hasCustomPrompt="1"/>
          </p:nvPr>
        </p:nvSpPr>
        <p:spPr>
          <a:xfrm>
            <a:off x="7792698" y="3511672"/>
            <a:ext cx="2374068" cy="2328863"/>
          </a:xfrm>
          <a:solidFill>
            <a:schemeClr val="accent1">
              <a:alpha val="60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 Placeholder 6"/>
          <p:cNvSpPr>
            <a:spLocks noGrp="1"/>
          </p:cNvSpPr>
          <p:nvPr>
            <p:ph sz="quarter" idx="37" hasCustomPrompt="1"/>
          </p:nvPr>
        </p:nvSpPr>
        <p:spPr>
          <a:xfrm>
            <a:off x="5666919" y="2172298"/>
            <a:ext cx="2374068" cy="2328863"/>
          </a:xfrm>
          <a:solidFill>
            <a:schemeClr val="accent1">
              <a:alpha val="60000"/>
            </a:schemeClr>
          </a:solidFill>
          <a:ln>
            <a:noFill/>
          </a:ln>
          <a:effectLst>
            <a:glow>
              <a:schemeClr val="accent1">
                <a:alpha val="85000"/>
              </a:schemeClr>
            </a:glo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4572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 algn="ctr">
              <a:buNone/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90167" y="2197820"/>
            <a:ext cx="4248825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790167" y="2631094"/>
            <a:ext cx="4248826" cy="2569556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534298-820B-4114-84C8-875305DC6452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CCE6874-988F-274A-93D6-B60115F81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282188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48730C-E79F-9E48-A3D8-EA1FB336CF47}"/>
              </a:ext>
            </a:extLst>
          </p:cNvPr>
          <p:cNvGrpSpPr/>
          <p:nvPr userDrawn="1"/>
        </p:nvGrpSpPr>
        <p:grpSpPr>
          <a:xfrm>
            <a:off x="902852" y="241185"/>
            <a:ext cx="500062" cy="500062"/>
            <a:chOff x="4900613" y="1743075"/>
            <a:chExt cx="500062" cy="50006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A5C522C-6099-CE4E-8A8E-E45919D9B5A9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D49C4B3-41D3-7443-AAA7-526599BC0898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62893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3 parts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831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34" hasCustomPrompt="1"/>
          </p:nvPr>
        </p:nvSpPr>
        <p:spPr>
          <a:xfrm>
            <a:off x="8979732" y="1831425"/>
            <a:ext cx="2374068" cy="2328863"/>
          </a:xfrm>
          <a:solidFill>
            <a:schemeClr val="accent1">
              <a:alpha val="90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 algn="ctr">
              <a:buNone/>
              <a:defRPr sz="11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 algn="ctr">
              <a:buNone/>
              <a:defRPr sz="1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6"/>
          <p:cNvSpPr>
            <a:spLocks noGrp="1"/>
          </p:cNvSpPr>
          <p:nvPr>
            <p:ph sz="quarter" idx="35" hasCustomPrompt="1"/>
          </p:nvPr>
        </p:nvSpPr>
        <p:spPr>
          <a:xfrm>
            <a:off x="7792698" y="3511672"/>
            <a:ext cx="2374068" cy="2328863"/>
          </a:xfrm>
          <a:solidFill>
            <a:schemeClr val="accent1">
              <a:alpha val="90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 algn="ctr">
              <a:buNone/>
              <a:defRPr sz="11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 algn="ctr">
              <a:buNone/>
              <a:defRPr sz="1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6"/>
          <p:cNvSpPr>
            <a:spLocks noGrp="1"/>
          </p:cNvSpPr>
          <p:nvPr>
            <p:ph sz="quarter" idx="37" hasCustomPrompt="1"/>
          </p:nvPr>
        </p:nvSpPr>
        <p:spPr>
          <a:xfrm>
            <a:off x="5666919" y="2172298"/>
            <a:ext cx="2374068" cy="2328863"/>
          </a:xfrm>
          <a:solidFill>
            <a:schemeClr val="accent1">
              <a:alpha val="90000"/>
            </a:schemeClr>
          </a:solidFill>
          <a:ln>
            <a:noFill/>
          </a:ln>
          <a:effectLst>
            <a:glow>
              <a:schemeClr val="accent1">
                <a:alpha val="85000"/>
              </a:schemeClr>
            </a:glo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45720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 algn="ctr">
              <a:buNone/>
              <a:defRPr sz="16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 algn="ctr">
              <a:buNone/>
              <a:defRPr sz="11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 algn="ctr">
              <a:buNone/>
              <a:defRPr sz="1000"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779083" y="2197820"/>
            <a:ext cx="4248825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accent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779083" y="2631094"/>
            <a:ext cx="4248826" cy="2569556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D6BC36A-34EC-419E-8D4F-2D5C7EA6504B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A1163B-9974-624F-9E9E-C24A0382AA49}"/>
              </a:ext>
            </a:extLst>
          </p:cNvPr>
          <p:cNvGrpSpPr/>
          <p:nvPr userDrawn="1"/>
        </p:nvGrpSpPr>
        <p:grpSpPr>
          <a:xfrm>
            <a:off x="921324" y="225386"/>
            <a:ext cx="500062" cy="500062"/>
            <a:chOff x="4900613" y="1743075"/>
            <a:chExt cx="500062" cy="50006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7CE5B1A-E132-FE41-A315-F5D0C4D9151B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52F97C-9C38-E74D-9F4C-3C9CCFE72094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CD6ABAD-0D2E-EE4F-B6D3-3EA0E09B57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266389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62374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40640" y="0"/>
            <a:ext cx="1223264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Content Placeholder 37"/>
          <p:cNvSpPr>
            <a:spLocks noGrp="1"/>
          </p:cNvSpPr>
          <p:nvPr>
            <p:ph sz="quarter" idx="21"/>
          </p:nvPr>
        </p:nvSpPr>
        <p:spPr>
          <a:xfrm>
            <a:off x="784830" y="1786734"/>
            <a:ext cx="2174119" cy="406400"/>
          </a:xfrm>
        </p:spPr>
        <p:txBody>
          <a:bodyPr>
            <a:noAutofit/>
          </a:bodyPr>
          <a:lstStyle>
            <a:lvl1pPr algn="l">
              <a:buNone/>
              <a:defRPr sz="1600" b="0" i="0">
                <a:solidFill>
                  <a:schemeClr val="bg1"/>
                </a:solidFill>
                <a:latin typeface="Tolyer No.2 Light" charset="0"/>
                <a:ea typeface="Tolyer No.2 Light" charset="0"/>
                <a:cs typeface="Tolyer No.2 Light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 algn="ctr">
              <a:buNone/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28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784830" y="2616200"/>
            <a:ext cx="1919997" cy="1919997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r>
              <a:rPr lang="en-JM" dirty="0"/>
              <a:t> </a:t>
            </a:r>
          </a:p>
        </p:txBody>
      </p:sp>
      <p:sp>
        <p:nvSpPr>
          <p:cNvPr id="12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3604086" y="2616200"/>
            <a:ext cx="1919997" cy="1919997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3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6446764" y="2616200"/>
            <a:ext cx="1919997" cy="1919997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4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9241006" y="2616200"/>
            <a:ext cx="1919997" cy="1919997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784830" y="5054600"/>
            <a:ext cx="2183216" cy="711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1917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754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438339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27" name="Content Placeholder 37"/>
          <p:cNvSpPr>
            <a:spLocks noGrp="1"/>
          </p:cNvSpPr>
          <p:nvPr>
            <p:ph sz="quarter" idx="65"/>
          </p:nvPr>
        </p:nvSpPr>
        <p:spPr>
          <a:xfrm>
            <a:off x="3604086" y="1786734"/>
            <a:ext cx="2174119" cy="406400"/>
          </a:xfrm>
        </p:spPr>
        <p:txBody>
          <a:bodyPr>
            <a:noAutofit/>
          </a:bodyPr>
          <a:lstStyle>
            <a:lvl1pPr algn="l">
              <a:buNone/>
              <a:defRPr sz="1600" b="0" i="0">
                <a:solidFill>
                  <a:schemeClr val="bg1"/>
                </a:solidFill>
                <a:latin typeface="Tolyer No.2 Light" charset="0"/>
                <a:ea typeface="Tolyer No.2 Light" charset="0"/>
                <a:cs typeface="Tolyer No.2 Light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 algn="ctr">
              <a:buNone/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66"/>
          </p:nvPr>
        </p:nvSpPr>
        <p:spPr>
          <a:xfrm>
            <a:off x="3604086" y="5054600"/>
            <a:ext cx="2183216" cy="711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1917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754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438339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9" name="Content Placeholder 37"/>
          <p:cNvSpPr>
            <a:spLocks noGrp="1"/>
          </p:cNvSpPr>
          <p:nvPr>
            <p:ph sz="quarter" idx="67"/>
          </p:nvPr>
        </p:nvSpPr>
        <p:spPr>
          <a:xfrm>
            <a:off x="6446764" y="1786734"/>
            <a:ext cx="2174119" cy="406400"/>
          </a:xfrm>
        </p:spPr>
        <p:txBody>
          <a:bodyPr>
            <a:noAutofit/>
          </a:bodyPr>
          <a:lstStyle>
            <a:lvl1pPr algn="l">
              <a:buNone/>
              <a:defRPr sz="1600" b="0" i="0">
                <a:solidFill>
                  <a:schemeClr val="bg1"/>
                </a:solidFill>
                <a:latin typeface="Tolyer No.2 Light" charset="0"/>
                <a:ea typeface="Tolyer No.2 Light" charset="0"/>
                <a:cs typeface="Tolyer No.2 Light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 algn="ctr">
              <a:buNone/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6446764" y="5054600"/>
            <a:ext cx="2183216" cy="711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1917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754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438339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5" name="Content Placeholder 37"/>
          <p:cNvSpPr>
            <a:spLocks noGrp="1"/>
          </p:cNvSpPr>
          <p:nvPr>
            <p:ph sz="quarter" idx="69"/>
          </p:nvPr>
        </p:nvSpPr>
        <p:spPr>
          <a:xfrm>
            <a:off x="9241006" y="1786734"/>
            <a:ext cx="2174119" cy="406400"/>
          </a:xfrm>
        </p:spPr>
        <p:txBody>
          <a:bodyPr>
            <a:noAutofit/>
          </a:bodyPr>
          <a:lstStyle>
            <a:lvl1pPr algn="l">
              <a:buNone/>
              <a:defRPr sz="1600" b="0" i="0">
                <a:solidFill>
                  <a:schemeClr val="bg1"/>
                </a:solidFill>
                <a:latin typeface="Tolyer No.2 Light" charset="0"/>
                <a:ea typeface="Tolyer No.2 Light" charset="0"/>
                <a:cs typeface="Tolyer No.2 Light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 algn="ctr">
              <a:buNone/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70"/>
          </p:nvPr>
        </p:nvSpPr>
        <p:spPr>
          <a:xfrm>
            <a:off x="9241006" y="5054600"/>
            <a:ext cx="2183216" cy="711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1917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754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438339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DC2217-E944-4CFD-9917-0933C0A327EC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2FFE414-935F-E843-8374-E1DC84009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282188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43A343F-0008-5146-904D-B6321691D1F0}"/>
              </a:ext>
            </a:extLst>
          </p:cNvPr>
          <p:cNvGrpSpPr/>
          <p:nvPr userDrawn="1"/>
        </p:nvGrpSpPr>
        <p:grpSpPr>
          <a:xfrm>
            <a:off x="902852" y="241185"/>
            <a:ext cx="500062" cy="500062"/>
            <a:chOff x="4900613" y="1743075"/>
            <a:chExt cx="500062" cy="50006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F9E9865-2E75-5A4A-B6E1-14DE1AEF4C32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34FD61-751C-4440-A4FC-9BBFA85AB5C0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16447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7"/>
          <p:cNvSpPr>
            <a:spLocks noGrp="1"/>
          </p:cNvSpPr>
          <p:nvPr>
            <p:ph sz="quarter" idx="21"/>
          </p:nvPr>
        </p:nvSpPr>
        <p:spPr>
          <a:xfrm>
            <a:off x="784830" y="1786734"/>
            <a:ext cx="2174119" cy="406400"/>
          </a:xfrm>
        </p:spPr>
        <p:txBody>
          <a:bodyPr>
            <a:noAutofit/>
          </a:bodyPr>
          <a:lstStyle>
            <a:lvl1pPr algn="l">
              <a:buNone/>
              <a:defRPr sz="1600" b="0" i="0">
                <a:solidFill>
                  <a:schemeClr val="tx1"/>
                </a:solidFill>
                <a:latin typeface="Tolyer No.2 Light" charset="0"/>
                <a:ea typeface="Tolyer No.2 Light" charset="0"/>
                <a:cs typeface="Tolyer No.2 Light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 algn="ctr">
              <a:buNone/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27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784830" y="2616200"/>
            <a:ext cx="1919997" cy="1919997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32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3604086" y="2616200"/>
            <a:ext cx="1919997" cy="1919997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33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6446764" y="2616200"/>
            <a:ext cx="1919997" cy="1919997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34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9241006" y="2616200"/>
            <a:ext cx="1919997" cy="1919997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784830" y="5054600"/>
            <a:ext cx="2183216" cy="711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1917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754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438339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Content Placeholder 37"/>
          <p:cNvSpPr>
            <a:spLocks noGrp="1"/>
          </p:cNvSpPr>
          <p:nvPr>
            <p:ph sz="quarter" idx="65"/>
          </p:nvPr>
        </p:nvSpPr>
        <p:spPr>
          <a:xfrm>
            <a:off x="3604086" y="1786734"/>
            <a:ext cx="2174119" cy="406400"/>
          </a:xfrm>
        </p:spPr>
        <p:txBody>
          <a:bodyPr>
            <a:noAutofit/>
          </a:bodyPr>
          <a:lstStyle>
            <a:lvl1pPr algn="l">
              <a:buNone/>
              <a:defRPr sz="1600" b="0" i="0">
                <a:solidFill>
                  <a:schemeClr val="tx1"/>
                </a:solidFill>
                <a:latin typeface="Tolyer No.2 Light" charset="0"/>
                <a:ea typeface="Tolyer No.2 Light" charset="0"/>
                <a:cs typeface="Tolyer No.2 Light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 algn="ctr">
              <a:buNone/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44" name="Text Placeholder 7"/>
          <p:cNvSpPr>
            <a:spLocks noGrp="1"/>
          </p:cNvSpPr>
          <p:nvPr>
            <p:ph type="body" sz="quarter" idx="66"/>
          </p:nvPr>
        </p:nvSpPr>
        <p:spPr>
          <a:xfrm>
            <a:off x="3604086" y="5054600"/>
            <a:ext cx="2183216" cy="711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1917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754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438339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5" name="Content Placeholder 37"/>
          <p:cNvSpPr>
            <a:spLocks noGrp="1"/>
          </p:cNvSpPr>
          <p:nvPr>
            <p:ph sz="quarter" idx="67"/>
          </p:nvPr>
        </p:nvSpPr>
        <p:spPr>
          <a:xfrm>
            <a:off x="6446764" y="1786734"/>
            <a:ext cx="2174119" cy="406400"/>
          </a:xfrm>
        </p:spPr>
        <p:txBody>
          <a:bodyPr>
            <a:noAutofit/>
          </a:bodyPr>
          <a:lstStyle>
            <a:lvl1pPr algn="l">
              <a:buNone/>
              <a:defRPr sz="1600" b="0" i="0">
                <a:solidFill>
                  <a:schemeClr val="tx1"/>
                </a:solidFill>
                <a:latin typeface="Tolyer No.2 Light" charset="0"/>
                <a:ea typeface="Tolyer No.2 Light" charset="0"/>
                <a:cs typeface="Tolyer No.2 Light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 algn="ctr">
              <a:buNone/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46" name="Text Placeholder 7"/>
          <p:cNvSpPr>
            <a:spLocks noGrp="1"/>
          </p:cNvSpPr>
          <p:nvPr>
            <p:ph type="body" sz="quarter" idx="68"/>
          </p:nvPr>
        </p:nvSpPr>
        <p:spPr>
          <a:xfrm>
            <a:off x="6446764" y="5054600"/>
            <a:ext cx="2183216" cy="711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1917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754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438339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7" name="Content Placeholder 37"/>
          <p:cNvSpPr>
            <a:spLocks noGrp="1"/>
          </p:cNvSpPr>
          <p:nvPr>
            <p:ph sz="quarter" idx="69"/>
          </p:nvPr>
        </p:nvSpPr>
        <p:spPr>
          <a:xfrm>
            <a:off x="9241006" y="1786734"/>
            <a:ext cx="2174119" cy="406400"/>
          </a:xfrm>
        </p:spPr>
        <p:txBody>
          <a:bodyPr>
            <a:noAutofit/>
          </a:bodyPr>
          <a:lstStyle>
            <a:lvl1pPr algn="l">
              <a:buNone/>
              <a:defRPr sz="1600" b="0" i="0">
                <a:solidFill>
                  <a:schemeClr val="tx1"/>
                </a:solidFill>
                <a:latin typeface="Tolyer No.2 Light" charset="0"/>
                <a:ea typeface="Tolyer No.2 Light" charset="0"/>
                <a:cs typeface="Tolyer No.2 Light" charset="0"/>
              </a:defRPr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 algn="ctr">
              <a:buNone/>
              <a:defRPr sz="2133"/>
            </a:lvl5pPr>
          </a:lstStyle>
          <a:p>
            <a:pPr lvl="0"/>
            <a:endParaRPr lang="en-JM" dirty="0"/>
          </a:p>
        </p:txBody>
      </p:sp>
      <p:sp>
        <p:nvSpPr>
          <p:cNvPr id="48" name="Text Placeholder 7"/>
          <p:cNvSpPr>
            <a:spLocks noGrp="1"/>
          </p:cNvSpPr>
          <p:nvPr>
            <p:ph type="body" sz="quarter" idx="70"/>
          </p:nvPr>
        </p:nvSpPr>
        <p:spPr>
          <a:xfrm>
            <a:off x="9241006" y="5054600"/>
            <a:ext cx="2183216" cy="711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09585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219170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754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438339" indent="0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F20DAD-4B6C-444B-AB8A-AC399782FC3C}"/>
              </a:ext>
            </a:extLst>
          </p:cNvPr>
          <p:cNvSpPr txBox="1"/>
          <p:nvPr userDrawn="1"/>
        </p:nvSpPr>
        <p:spPr>
          <a:xfrm>
            <a:off x="4881255" y="6439882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A111E7D-E97A-304C-AC77-2A06546DF49A}"/>
              </a:ext>
            </a:extLst>
          </p:cNvPr>
          <p:cNvGrpSpPr/>
          <p:nvPr userDrawn="1"/>
        </p:nvGrpSpPr>
        <p:grpSpPr>
          <a:xfrm>
            <a:off x="921324" y="225386"/>
            <a:ext cx="500062" cy="500062"/>
            <a:chOff x="4900613" y="1743075"/>
            <a:chExt cx="500062" cy="50006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FAB3EAD-C7AC-C74E-8F78-271203B85B06}"/>
                </a:ext>
              </a:extLst>
            </p:cNvPr>
            <p:cNvSpPr/>
            <p:nvPr userDrawn="1"/>
          </p:nvSpPr>
          <p:spPr>
            <a:xfrm>
              <a:off x="4900613" y="1743075"/>
              <a:ext cx="500062" cy="500062"/>
            </a:xfrm>
            <a:prstGeom prst="ellipse">
              <a:avLst/>
            </a:prstGeom>
            <a:noFill/>
            <a:ln w="825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A62F59-3DE6-C047-AD77-4D2BFD69C7DF}"/>
                </a:ext>
              </a:extLst>
            </p:cNvPr>
            <p:cNvSpPr/>
            <p:nvPr userDrawn="1"/>
          </p:nvSpPr>
          <p:spPr>
            <a:xfrm>
              <a:off x="5115384" y="1957846"/>
              <a:ext cx="70521" cy="70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bg1">
                  <a:alpha val="22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BAD9798E-C8CD-9244-A9A1-31ACFA471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266389"/>
            <a:ext cx="10515600" cy="49120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83051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0932" y="685800"/>
            <a:ext cx="5080000" cy="1143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6620932" y="2268429"/>
            <a:ext cx="4673600" cy="47624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>
              <a:buFontTx/>
              <a:buNone/>
              <a:defRPr sz="1733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36"/>
          </p:nvPr>
        </p:nvSpPr>
        <p:spPr>
          <a:xfrm>
            <a:off x="0" y="0"/>
            <a:ext cx="5888916" cy="6861748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/>
          </a:p>
        </p:txBody>
      </p:sp>
      <p:sp>
        <p:nvSpPr>
          <p:cNvPr id="13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6644214" y="2744678"/>
            <a:ext cx="4667250" cy="2103438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>
              <a:lnSpc>
                <a:spcPct val="150000"/>
              </a:lnSpc>
              <a:defRPr sz="18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>
              <a:lnSpc>
                <a:spcPct val="150000"/>
              </a:lnSpc>
              <a:defRPr sz="12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4pPr>
            <a:lvl5pPr>
              <a:lnSpc>
                <a:spcPct val="150000"/>
              </a:lnSpc>
              <a:defRPr sz="105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7"/>
          </p:nvPr>
        </p:nvSpPr>
        <p:spPr>
          <a:xfrm>
            <a:off x="6627283" y="5175250"/>
            <a:ext cx="4667250" cy="65881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0">
                <a:solidFill>
                  <a:schemeClr val="tx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4572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2pPr>
            <a:lvl3pPr marL="9144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3pPr>
            <a:lvl4pPr marL="13716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1828800" indent="0">
              <a:buNone/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19774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8656" y="6416055"/>
            <a:ext cx="1110119" cy="223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2B3E95-6CB9-4C84-94BB-9748790E450E}"/>
              </a:ext>
            </a:extLst>
          </p:cNvPr>
          <p:cNvSpPr txBox="1"/>
          <p:nvPr userDrawn="1"/>
        </p:nvSpPr>
        <p:spPr>
          <a:xfrm>
            <a:off x="7968071" y="6396954"/>
            <a:ext cx="2691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FFFF">
                    <a:lumMod val="65000"/>
                  </a:srgbClr>
                </a:solidFill>
                <a:latin typeface="Ubuntu" panose="020B0504030602030204" pitchFamily="34" charset="0"/>
              </a:rPr>
              <a:t>Private and confidential 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A4E589-7B14-C54A-B8BB-A504A824CB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" t="9701" r="56" b="13332"/>
          <a:stretch/>
        </p:blipFill>
        <p:spPr>
          <a:xfrm>
            <a:off x="0" y="0"/>
            <a:ext cx="12185228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736897" y="4271963"/>
            <a:ext cx="2743200" cy="1939359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512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4" b="8475"/>
          <a:stretch/>
        </p:blipFill>
        <p:spPr>
          <a:xfrm>
            <a:off x="1631899" y="0"/>
            <a:ext cx="105601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67711" y="3075999"/>
            <a:ext cx="4470400" cy="706002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2400" b="0" i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</a:lstStyle>
          <a:p>
            <a:fld id="{73ADA671-33D3-8D49-A233-2C4EA0DA2A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56" y="6449508"/>
            <a:ext cx="1110119" cy="22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40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5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64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62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36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35" Type="http://schemas.openxmlformats.org/officeDocument/2006/relationships/slideLayout" Target="../slideLayouts/slideLayout6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ABE71975-2FA9-3B4C-B41D-813FC5A7F9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84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7" r:id="rId2"/>
    <p:sldLayoutId id="2147483708" r:id="rId3"/>
    <p:sldLayoutId id="2147483710" r:id="rId4"/>
    <p:sldLayoutId id="2147483673" r:id="rId5"/>
    <p:sldLayoutId id="2147483682" r:id="rId6"/>
    <p:sldLayoutId id="2147483776" r:id="rId7"/>
    <p:sldLayoutId id="2147483777" r:id="rId8"/>
    <p:sldLayoutId id="2147483683" r:id="rId9"/>
    <p:sldLayoutId id="2147483684" r:id="rId10"/>
    <p:sldLayoutId id="2147483674" r:id="rId11"/>
    <p:sldLayoutId id="2147483678" r:id="rId12"/>
    <p:sldLayoutId id="2147483679" r:id="rId13"/>
    <p:sldLayoutId id="2147483698" r:id="rId14"/>
    <p:sldLayoutId id="2147483675" r:id="rId15"/>
    <p:sldLayoutId id="2147483739" r:id="rId16"/>
    <p:sldLayoutId id="2147483750" r:id="rId17"/>
    <p:sldLayoutId id="2147483753" r:id="rId18"/>
    <p:sldLayoutId id="2147483761" r:id="rId19"/>
    <p:sldLayoutId id="2147483762" r:id="rId20"/>
    <p:sldLayoutId id="2147483770" r:id="rId21"/>
    <p:sldLayoutId id="2147483772" r:id="rId22"/>
    <p:sldLayoutId id="2147483773" r:id="rId23"/>
    <p:sldLayoutId id="2147483775" r:id="rId24"/>
    <p:sldLayoutId id="2147483774" r:id="rId25"/>
    <p:sldLayoutId id="2147483715" r:id="rId26"/>
    <p:sldLayoutId id="2147483717" r:id="rId27"/>
    <p:sldLayoutId id="2147483718" r:id="rId28"/>
    <p:sldLayoutId id="2147483729" r:id="rId29"/>
    <p:sldLayoutId id="2147483878" r:id="rId3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200" kern="1200">
          <a:solidFill>
            <a:schemeClr val="bg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bg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ABE71975-2FA9-3B4C-B41D-813FC5A7F9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978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  <p:sldLayoutId id="2147483838" r:id="rId24"/>
    <p:sldLayoutId id="2147483839" r:id="rId25"/>
    <p:sldLayoutId id="2147483840" r:id="rId26"/>
    <p:sldLayoutId id="2147483841" r:id="rId27"/>
    <p:sldLayoutId id="2147483842" r:id="rId28"/>
    <p:sldLayoutId id="2147483843" r:id="rId29"/>
    <p:sldLayoutId id="2147483844" r:id="rId30"/>
    <p:sldLayoutId id="2147483845" r:id="rId31"/>
    <p:sldLayoutId id="2147483846" r:id="rId32"/>
    <p:sldLayoutId id="2147483847" r:id="rId33"/>
    <p:sldLayoutId id="2147483848" r:id="rId34"/>
    <p:sldLayoutId id="2147483849" r:id="rId35"/>
    <p:sldLayoutId id="2147483850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200" kern="1200">
          <a:solidFill>
            <a:schemeClr val="bg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bg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ABE71975-2FA9-3B4C-B41D-813FC5A7F9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675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2" r:id="rId20"/>
    <p:sldLayoutId id="2147483873" r:id="rId21"/>
    <p:sldLayoutId id="2147483874" r:id="rId22"/>
    <p:sldLayoutId id="2147483875" r:id="rId23"/>
    <p:sldLayoutId id="2147483876" r:id="rId24"/>
    <p:sldLayoutId id="2147483877" r:id="rId2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200" kern="1200">
          <a:solidFill>
            <a:schemeClr val="bg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bg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png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53.emf"/><Relationship Id="rId5" Type="http://schemas.openxmlformats.org/officeDocument/2006/relationships/image" Target="../media/image52.jpeg"/><Relationship Id="rId10" Type="http://schemas.openxmlformats.org/officeDocument/2006/relationships/image" Target="../media/image57.emf"/><Relationship Id="rId4" Type="http://schemas.openxmlformats.org/officeDocument/2006/relationships/image" Target="../media/image51.png"/><Relationship Id="rId9" Type="http://schemas.openxmlformats.org/officeDocument/2006/relationships/image" Target="../media/image56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emf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emf"/><Relationship Id="rId1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7" Type="http://schemas.openxmlformats.org/officeDocument/2006/relationships/image" Target="../media/image7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image" Target="../media/image34.emf"/><Relationship Id="rId9" Type="http://schemas.openxmlformats.org/officeDocument/2006/relationships/image" Target="../media/image3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4427" y="4903790"/>
            <a:ext cx="2911849" cy="600444"/>
          </a:xfrm>
        </p:spPr>
        <p:txBody>
          <a:bodyPr/>
          <a:lstStyle/>
          <a:p>
            <a:r>
              <a:rPr lang="en-US" dirty="0"/>
              <a:t>March 2019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7FF37B7-7A1F-0742-BDD1-05D694AEB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702" y="3126388"/>
            <a:ext cx="6293948" cy="2077624"/>
          </a:xfrm>
        </p:spPr>
        <p:txBody>
          <a:bodyPr anchor="t">
            <a:normAutofit/>
          </a:bodyPr>
          <a:lstStyle/>
          <a:p>
            <a:r>
              <a:rPr lang="en-US" sz="3200" dirty="0"/>
              <a:t>PREVENTING THE THREATS </a:t>
            </a:r>
            <a:br>
              <a:rPr lang="en-US" sz="3200" dirty="0"/>
            </a:br>
            <a:r>
              <a:rPr lang="en-US" sz="3200" dirty="0"/>
              <a:t>OF TOMORROW WITH </a:t>
            </a:r>
            <a:br>
              <a:rPr lang="en-US" sz="3200" dirty="0"/>
            </a:br>
            <a:r>
              <a:rPr lang="en-US" sz="3200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59900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3AA1CD-98CF-D44A-88A4-A39BA880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A671-33D3-8D49-A233-2C4EA0DA2AE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0A7B0-05C1-5549-9069-82BD15AD6D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5980" y="2837671"/>
            <a:ext cx="7085975" cy="476249"/>
          </a:xfrm>
        </p:spPr>
        <p:txBody>
          <a:bodyPr/>
          <a:lstStyle/>
          <a:p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63915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31000"/>
                    </a14:imgEffect>
                    <a14:imgEffect>
                      <a14:saturation sat="237000"/>
                    </a14:imgEffect>
                    <a14:imgEffect>
                      <a14:brightnessContrast bright="-38000" contrast="-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88AFC427-0A49-DB4A-A70E-795133C23289}"/>
              </a:ext>
            </a:extLst>
          </p:cNvPr>
          <p:cNvSpPr/>
          <p:nvPr/>
        </p:nvSpPr>
        <p:spPr>
          <a:xfrm>
            <a:off x="0" y="1611984"/>
            <a:ext cx="12191339" cy="524601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1000">
                <a:schemeClr val="tx1">
                  <a:lumMod val="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D96BF9-9AE8-8847-80BF-A12D91799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308" y="100919"/>
            <a:ext cx="2880299" cy="2146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E9431A-8CF2-7D44-A306-9C091A901767}"/>
              </a:ext>
            </a:extLst>
          </p:cNvPr>
          <p:cNvSpPr/>
          <p:nvPr/>
        </p:nvSpPr>
        <p:spPr>
          <a:xfrm>
            <a:off x="5653664" y="1112696"/>
            <a:ext cx="709089" cy="679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0800" r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150" normalizeH="0" baseline="0" noProof="0" dirty="0">
                <a:ln>
                  <a:noFill/>
                </a:ln>
                <a:solidFill>
                  <a:srgbClr val="0800ED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libri Light"/>
              </a:rPr>
              <a:t>VS.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75F294E-EE2E-BD40-98CA-270982FE2A2E}"/>
              </a:ext>
            </a:extLst>
          </p:cNvPr>
          <p:cNvGrpSpPr/>
          <p:nvPr/>
        </p:nvGrpSpPr>
        <p:grpSpPr>
          <a:xfrm>
            <a:off x="1773115" y="436067"/>
            <a:ext cx="2273994" cy="1521621"/>
            <a:chOff x="7803079" y="2411171"/>
            <a:chExt cx="2273994" cy="152162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B65CAF-B2D1-5D4F-8A39-522FDA25D1E0}"/>
                </a:ext>
              </a:extLst>
            </p:cNvPr>
            <p:cNvSpPr txBox="1"/>
            <p:nvPr/>
          </p:nvSpPr>
          <p:spPr>
            <a:xfrm>
              <a:off x="7803079" y="2818623"/>
              <a:ext cx="2273994" cy="91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Calibri Light"/>
                </a:rPr>
                <a:t>Human brain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7FCA40-1FD6-B043-9183-F5DA28A854B3}"/>
                </a:ext>
              </a:extLst>
            </p:cNvPr>
            <p:cNvSpPr/>
            <p:nvPr/>
          </p:nvSpPr>
          <p:spPr>
            <a:xfrm>
              <a:off x="8183006" y="2411171"/>
              <a:ext cx="1514140" cy="152162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</p:grp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E3D11108-1411-E442-87E7-819423B4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3222" y="6348866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9086E7-1779-774E-BAD3-9CAB867E38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Light" panose="020B030403060203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CB0BF6EE-1ACF-41A6-8352-8C641E13662D}"/>
              </a:ext>
            </a:extLst>
          </p:cNvPr>
          <p:cNvSpPr txBox="1">
            <a:spLocks/>
          </p:cNvSpPr>
          <p:nvPr/>
        </p:nvSpPr>
        <p:spPr>
          <a:xfrm>
            <a:off x="350872" y="2206459"/>
            <a:ext cx="4851713" cy="24674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Billions of neurons connected to each other through synapses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Neuron -  electrically excitable cell that receives, processes, and transmits information through electrical and chemical signals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The width of the synapse represent the connection strength between the neurons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charset="0"/>
              <a:ea typeface="Ubuntu" charset="0"/>
              <a:cs typeface="Ubuntu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 Ligh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27302E-858E-4144-9E5A-699982709F14}"/>
              </a:ext>
            </a:extLst>
          </p:cNvPr>
          <p:cNvGrpSpPr/>
          <p:nvPr/>
        </p:nvGrpSpPr>
        <p:grpSpPr>
          <a:xfrm>
            <a:off x="-117174" y="4714981"/>
            <a:ext cx="6479927" cy="2101925"/>
            <a:chOff x="2444588" y="1356658"/>
            <a:chExt cx="7293800" cy="236592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82E478B-0F3F-9B4F-B912-8E42F1AB1852}"/>
                </a:ext>
              </a:extLst>
            </p:cNvPr>
            <p:cNvPicPr/>
            <p:nvPr/>
          </p:nvPicPr>
          <p:blipFill rotWithShape="1"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1605"/>
            <a:stretch/>
          </p:blipFill>
          <p:spPr>
            <a:xfrm>
              <a:off x="2444588" y="1356658"/>
              <a:ext cx="7293800" cy="2365924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FB83A61-FE6E-714F-BBE3-96F787E6B282}"/>
                </a:ext>
              </a:extLst>
            </p:cNvPr>
            <p:cNvSpPr/>
            <p:nvPr/>
          </p:nvSpPr>
          <p:spPr>
            <a:xfrm>
              <a:off x="4093606" y="1886026"/>
              <a:ext cx="272707" cy="2926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AF63E31-142B-684A-961A-E3F4D700420E}"/>
              </a:ext>
            </a:extLst>
          </p:cNvPr>
          <p:cNvGrpSpPr/>
          <p:nvPr/>
        </p:nvGrpSpPr>
        <p:grpSpPr>
          <a:xfrm>
            <a:off x="8272460" y="436067"/>
            <a:ext cx="2273994" cy="1521621"/>
            <a:chOff x="7803079" y="2411171"/>
            <a:chExt cx="2273994" cy="152162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964CB0A-5047-FE40-B277-C6E0F2402E33}"/>
                </a:ext>
              </a:extLst>
            </p:cNvPr>
            <p:cNvSpPr txBox="1"/>
            <p:nvPr/>
          </p:nvSpPr>
          <p:spPr>
            <a:xfrm>
              <a:off x="7803079" y="2818623"/>
              <a:ext cx="2273994" cy="918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85800">
                <a:lnSpc>
                  <a:spcPts val="3200"/>
                </a:lnSpc>
                <a:defRPr/>
              </a:pPr>
              <a:r>
                <a:rPr lang="en-US" sz="3200" spc="-113" dirty="0">
                  <a:solidFill>
                    <a:srgbClr val="FFFFFF"/>
                  </a:solidFill>
                  <a:latin typeface="Ubuntu" panose="020B0504030602030204" pitchFamily="34" charset="0"/>
                </a:rPr>
                <a:t>Artificial brain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B893EAA-A6D0-A54A-AB50-719F27C535F9}"/>
                </a:ext>
              </a:extLst>
            </p:cNvPr>
            <p:cNvSpPr/>
            <p:nvPr/>
          </p:nvSpPr>
          <p:spPr>
            <a:xfrm>
              <a:off x="8183006" y="2411171"/>
              <a:ext cx="1514140" cy="152162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DB244CC-3ACF-434F-898E-44C646BE3CCA}"/>
              </a:ext>
            </a:extLst>
          </p:cNvPr>
          <p:cNvGrpSpPr/>
          <p:nvPr/>
        </p:nvGrpSpPr>
        <p:grpSpPr>
          <a:xfrm>
            <a:off x="6504887" y="4653120"/>
            <a:ext cx="5444089" cy="1695746"/>
            <a:chOff x="6194144" y="4100761"/>
            <a:chExt cx="6721510" cy="245660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56286B5-B2F4-4581-A441-C7DFB2CA8E7A}"/>
                </a:ext>
              </a:extLst>
            </p:cNvPr>
            <p:cNvGrpSpPr/>
            <p:nvPr/>
          </p:nvGrpSpPr>
          <p:grpSpPr>
            <a:xfrm>
              <a:off x="7574572" y="4100761"/>
              <a:ext cx="5341082" cy="2456609"/>
              <a:chOff x="3713242" y="3794289"/>
              <a:chExt cx="4763556" cy="219097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BCDD5B22-7BB8-4EDC-97D5-68B52CF73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3242" y="3794289"/>
                <a:ext cx="2014220" cy="2190978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1E4BE26-DD9B-4423-9512-AD842CC048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9784" y="4799841"/>
                <a:ext cx="544206" cy="308041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26D01B7-4F6B-4848-A054-F8C0EA1F21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86937" y="4400982"/>
                <a:ext cx="1639571" cy="870870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64F5A301-AF1F-4886-B00F-2110DEE78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97932" y="4672587"/>
                <a:ext cx="578866" cy="163830"/>
              </a:xfrm>
              <a:prstGeom prst="rect">
                <a:avLst/>
              </a:prstGeom>
            </p:spPr>
          </p:pic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1AD647C-22A4-40FA-B8B4-0DA695D6F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94144" y="4105557"/>
              <a:ext cx="726432" cy="2327357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E0BE220-B89D-4891-8CB8-063584339069}"/>
              </a:ext>
            </a:extLst>
          </p:cNvPr>
          <p:cNvSpPr/>
          <p:nvPr/>
        </p:nvSpPr>
        <p:spPr>
          <a:xfrm>
            <a:off x="7210504" y="2439702"/>
            <a:ext cx="428919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85800"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16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Hundreds of thousands 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“neurons” connected to each other</a:t>
            </a:r>
          </a:p>
          <a:p>
            <a:pPr marR="0" lvl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The connection strength between “neurons” is represent by weights </a:t>
            </a:r>
          </a:p>
        </p:txBody>
      </p:sp>
    </p:spTree>
    <p:extLst>
      <p:ext uri="{BB962C8B-B14F-4D97-AF65-F5344CB8AC3E}">
        <p14:creationId xmlns:p14="http://schemas.microsoft.com/office/powerpoint/2010/main" val="1235216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F1BC925-4EB3-3C4A-ACCB-0BAF18E72CC9}"/>
              </a:ext>
            </a:extLst>
          </p:cNvPr>
          <p:cNvSpPr/>
          <p:nvPr/>
        </p:nvSpPr>
        <p:spPr>
          <a:xfrm>
            <a:off x="0" y="5337959"/>
            <a:ext cx="12192000" cy="152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BCDCCC-BF21-4155-8A0B-AF7A5F9C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ADA671-33D3-8D49-A233-2C4EA0DA2AE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4B175A-95A2-47EA-BAAE-3EC394155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396262"/>
            <a:ext cx="10515600" cy="491209"/>
          </a:xfrm>
        </p:spPr>
        <p:txBody>
          <a:bodyPr/>
          <a:lstStyle/>
          <a:p>
            <a:r>
              <a:rPr lang="en-US" dirty="0"/>
              <a:t>Real World Applications of Deep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DA935A-3354-A64D-BAEA-5DF7EBF968A6}"/>
              </a:ext>
            </a:extLst>
          </p:cNvPr>
          <p:cNvSpPr/>
          <p:nvPr/>
        </p:nvSpPr>
        <p:spPr>
          <a:xfrm>
            <a:off x="690451" y="2109451"/>
            <a:ext cx="2665748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rgbClr val="FFFFFF"/>
                </a:solidFill>
                <a:latin typeface="Ubuntu" panose="020B0504030602030204" pitchFamily="34" charset="0"/>
              </a:rPr>
              <a:t>Speech recognition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93CAA1-96AE-644F-A73E-1D96F9184028}"/>
              </a:ext>
            </a:extLst>
          </p:cNvPr>
          <p:cNvSpPr/>
          <p:nvPr/>
        </p:nvSpPr>
        <p:spPr>
          <a:xfrm>
            <a:off x="8308093" y="2109451"/>
            <a:ext cx="279335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rgbClr val="FFFFFF"/>
                </a:solidFill>
                <a:latin typeface="Ubuntu" panose="020B0504030602030204" pitchFamily="34" charset="0"/>
              </a:rPr>
              <a:t>Image recognition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941EE2-74C8-D140-B625-EEEEC7933545}"/>
              </a:ext>
            </a:extLst>
          </p:cNvPr>
          <p:cNvSpPr/>
          <p:nvPr/>
        </p:nvSpPr>
        <p:spPr>
          <a:xfrm>
            <a:off x="5294293" y="2109451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Ubuntu" panose="020B0504030602030204" pitchFamily="34" charset="0"/>
              </a:rPr>
              <a:t>NLP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0D7DF-B890-A04E-A22A-8887105D0844}"/>
              </a:ext>
            </a:extLst>
          </p:cNvPr>
          <p:cNvSpPr/>
          <p:nvPr/>
        </p:nvSpPr>
        <p:spPr>
          <a:xfrm>
            <a:off x="1088516" y="4236019"/>
            <a:ext cx="189596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rgbClr val="FFFFFF"/>
                </a:solidFill>
                <a:latin typeface="Ubuntu" panose="020B0504030602030204" pitchFamily="34" charset="0"/>
              </a:rPr>
              <a:t>Bio-Informatics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0BC678-A300-2345-95C9-BE666A386121}"/>
              </a:ext>
            </a:extLst>
          </p:cNvPr>
          <p:cNvSpPr/>
          <p:nvPr/>
        </p:nvSpPr>
        <p:spPr>
          <a:xfrm>
            <a:off x="3938851" y="4236019"/>
            <a:ext cx="338539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rgbClr val="FFFFFF"/>
                </a:solidFill>
                <a:latin typeface="Ubuntu" panose="020B0504030602030204" pitchFamily="34" charset="0"/>
              </a:rPr>
              <a:t>Recommendation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5FD773-C9C3-2748-A5EE-6A96C4DF6AEC}"/>
              </a:ext>
            </a:extLst>
          </p:cNvPr>
          <p:cNvSpPr/>
          <p:nvPr/>
        </p:nvSpPr>
        <p:spPr>
          <a:xfrm>
            <a:off x="8870567" y="4236019"/>
            <a:ext cx="180600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b="1" dirty="0">
                <a:solidFill>
                  <a:srgbClr val="FFFFFF"/>
                </a:solidFill>
                <a:latin typeface="Ubuntu" panose="020B0504030602030204" pitchFamily="34" charset="0"/>
              </a:rPr>
              <a:t>Cyber-security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5B900A-4102-AE48-8BD2-7A0908C1F617}"/>
              </a:ext>
            </a:extLst>
          </p:cNvPr>
          <p:cNvCxnSpPr/>
          <p:nvPr/>
        </p:nvCxnSpPr>
        <p:spPr>
          <a:xfrm>
            <a:off x="3611559" y="1185615"/>
            <a:ext cx="0" cy="13301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A6F69BB-5574-C447-8F62-A7509F09EA19}"/>
              </a:ext>
            </a:extLst>
          </p:cNvPr>
          <p:cNvCxnSpPr/>
          <p:nvPr/>
        </p:nvCxnSpPr>
        <p:spPr>
          <a:xfrm>
            <a:off x="7502118" y="1185615"/>
            <a:ext cx="0" cy="13301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50C799-BBB6-DC44-97E8-2CAF4832328E}"/>
              </a:ext>
            </a:extLst>
          </p:cNvPr>
          <p:cNvCxnSpPr>
            <a:cxnSpLocks/>
          </p:cNvCxnSpPr>
          <p:nvPr/>
        </p:nvCxnSpPr>
        <p:spPr>
          <a:xfrm>
            <a:off x="7502118" y="2868830"/>
            <a:ext cx="0" cy="13301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05254D30-E08C-7849-916B-AAF2FCECAC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1341" y="1118045"/>
            <a:ext cx="1514301" cy="55939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B708CB6-A181-9045-AEF1-7757712505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2357" y="1133284"/>
            <a:ext cx="1363744" cy="46094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3FC14F1-A4F7-1540-AAA1-24D9E95579F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0665" y="3309848"/>
            <a:ext cx="1522074" cy="4117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A7A4D54-735E-1E47-A0BF-E855FA4EC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884" y="1124294"/>
            <a:ext cx="1600663" cy="5468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54F3361-0E0A-BE44-85F0-37639E7415F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4459" y="3091267"/>
            <a:ext cx="771994" cy="77199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EA1FF8A-48FF-9646-A7E1-2F8CD9AB92F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1426" y="2648197"/>
            <a:ext cx="2393073" cy="1345447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3B7455F-DD79-2E42-A9F7-AC1C93306683}"/>
              </a:ext>
            </a:extLst>
          </p:cNvPr>
          <p:cNvCxnSpPr>
            <a:cxnSpLocks/>
          </p:cNvCxnSpPr>
          <p:nvPr/>
        </p:nvCxnSpPr>
        <p:spPr>
          <a:xfrm>
            <a:off x="3611559" y="2836071"/>
            <a:ext cx="0" cy="13301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4D41C2C-C511-454A-AC5D-E194FC4DD6E0}"/>
              </a:ext>
            </a:extLst>
          </p:cNvPr>
          <p:cNvCxnSpPr>
            <a:cxnSpLocks/>
          </p:cNvCxnSpPr>
          <p:nvPr/>
        </p:nvCxnSpPr>
        <p:spPr>
          <a:xfrm flipH="1">
            <a:off x="1053555" y="2716955"/>
            <a:ext cx="103918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CB9DFB4-AE76-9C42-BBB8-8E2B347B6193}"/>
              </a:ext>
            </a:extLst>
          </p:cNvPr>
          <p:cNvSpPr/>
          <p:nvPr/>
        </p:nvSpPr>
        <p:spPr>
          <a:xfrm>
            <a:off x="5570356" y="1861782"/>
            <a:ext cx="122383" cy="122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AB8F738-5AD1-0849-B110-B4027F8A2F12}"/>
              </a:ext>
            </a:extLst>
          </p:cNvPr>
          <p:cNvSpPr/>
          <p:nvPr/>
        </p:nvSpPr>
        <p:spPr>
          <a:xfrm>
            <a:off x="1970629" y="1861782"/>
            <a:ext cx="122383" cy="122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5808BDF-1A25-9E44-81B2-45D778CA0460}"/>
              </a:ext>
            </a:extLst>
          </p:cNvPr>
          <p:cNvSpPr/>
          <p:nvPr/>
        </p:nvSpPr>
        <p:spPr>
          <a:xfrm>
            <a:off x="9586772" y="1861782"/>
            <a:ext cx="122383" cy="122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EE4C3D3-F938-DA48-BBA7-6D18F29ABF9F}"/>
              </a:ext>
            </a:extLst>
          </p:cNvPr>
          <p:cNvSpPr/>
          <p:nvPr/>
        </p:nvSpPr>
        <p:spPr>
          <a:xfrm>
            <a:off x="5570356" y="3966266"/>
            <a:ext cx="122383" cy="122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50C587A-A109-054C-B278-F08FEA36718D}"/>
              </a:ext>
            </a:extLst>
          </p:cNvPr>
          <p:cNvSpPr/>
          <p:nvPr/>
        </p:nvSpPr>
        <p:spPr>
          <a:xfrm>
            <a:off x="1970629" y="3966266"/>
            <a:ext cx="122383" cy="122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7E9DA6A-5D72-A54E-BF85-B460494A5DC6}"/>
              </a:ext>
            </a:extLst>
          </p:cNvPr>
          <p:cNvSpPr/>
          <p:nvPr/>
        </p:nvSpPr>
        <p:spPr>
          <a:xfrm>
            <a:off x="9586772" y="3966266"/>
            <a:ext cx="122383" cy="1223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D3369088-3FD4-9B43-9136-448E2572D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974" y="3084247"/>
            <a:ext cx="728188" cy="75059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837AB8F-2D28-FD40-9D6E-EF88D69E63C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853" y="1039756"/>
            <a:ext cx="715969" cy="71596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83075345-6466-DD40-B51D-DB1524DE434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8093" y="1084131"/>
            <a:ext cx="627218" cy="627218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0D0BD78-5081-0347-87B2-6CA27F50A50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8843" y="1022285"/>
            <a:ext cx="562093" cy="682943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3DABA84-7E4F-D247-A489-6B18FAFE97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5751" y="3084247"/>
            <a:ext cx="537347" cy="72641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AA575B8-11E5-4B48-BB10-C817139F8907}"/>
              </a:ext>
            </a:extLst>
          </p:cNvPr>
          <p:cNvSpPr txBox="1"/>
          <p:nvPr/>
        </p:nvSpPr>
        <p:spPr>
          <a:xfrm>
            <a:off x="1991822" y="6038129"/>
            <a:ext cx="2440471" cy="57964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iro Light" panose="00000400000000000000" pitchFamily="2" charset="-78"/>
              </a:rPr>
              <a:t>improvement in </a:t>
            </a:r>
          </a:p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iro Bold" panose="00000800000000000000" pitchFamily="2" charset="-78"/>
              </a:rPr>
              <a:t>face recognition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7A0AE1-2476-FC40-939E-4BF9B10A1F54}"/>
              </a:ext>
            </a:extLst>
          </p:cNvPr>
          <p:cNvSpPr txBox="1"/>
          <p:nvPr/>
        </p:nvSpPr>
        <p:spPr>
          <a:xfrm>
            <a:off x="1991822" y="5577790"/>
            <a:ext cx="2440471" cy="6405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lyer No.3" panose="02000000000000000000" pitchFamily="2" charset="77"/>
                <a:ea typeface="+mn-ea"/>
                <a:cs typeface="Cairo SemiBold" panose="00000700000000000000" pitchFamily="2" charset="-78"/>
              </a:rPr>
              <a:t>20</a:t>
            </a:r>
            <a:r>
              <a:rPr kumimoji="0" lang="en-US" sz="2800" b="0" i="0" u="none" strike="noStrike" kern="1200" cap="none" spc="-1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lyer No.3" panose="02000000000000000000" pitchFamily="2" charset="77"/>
                <a:ea typeface="+mn-ea"/>
                <a:cs typeface="Cairo SemiBold" panose="00000700000000000000" pitchFamily="2" charset="-78"/>
              </a:rPr>
              <a:t>%</a:t>
            </a:r>
            <a:r>
              <a:rPr kumimoji="0" lang="en-US" sz="4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lyer No.3" panose="02000000000000000000" pitchFamily="2" charset="77"/>
                <a:ea typeface="+mn-ea"/>
                <a:cs typeface="Cairo SemiBold" panose="00000700000000000000" pitchFamily="2" charset="-78"/>
              </a:rPr>
              <a:t>-</a:t>
            </a:r>
            <a:r>
              <a:rPr kumimoji="0" lang="en-US" sz="40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lyer No.3" panose="02000000000000000000" pitchFamily="2" charset="77"/>
                <a:ea typeface="+mn-ea"/>
                <a:cs typeface="Cairo SemiBold" panose="00000700000000000000" pitchFamily="2" charset="-78"/>
              </a:rPr>
              <a:t>30</a:t>
            </a:r>
            <a:r>
              <a:rPr kumimoji="0" lang="en-US" sz="28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lyer No.3" panose="02000000000000000000" pitchFamily="2" charset="77"/>
                <a:ea typeface="+mn-ea"/>
                <a:cs typeface="Cairo SemiBold" panose="00000700000000000000" pitchFamily="2" charset="-78"/>
              </a:rPr>
              <a:t>%</a:t>
            </a:r>
            <a:endParaRPr kumimoji="0" lang="en-US" sz="2800" b="0" i="0" u="none" strike="noStrike" kern="1200" cap="none" spc="-40" normalizeH="0" baseline="0" noProof="0" dirty="0">
              <a:ln>
                <a:noFill/>
              </a:ln>
              <a:solidFill>
                <a:srgbClr val="28ACE2"/>
              </a:solidFill>
              <a:effectLst/>
              <a:uLnTx/>
              <a:uFillTx/>
              <a:latin typeface="Tolyer No.3" panose="02000000000000000000" pitchFamily="2" charset="77"/>
              <a:ea typeface="+mn-ea"/>
              <a:cs typeface="Cairo SemiBold" panose="00000700000000000000" pitchFamily="2" charset="-7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99A855-8FF2-C342-9965-82B0FC99B919}"/>
              </a:ext>
            </a:extLst>
          </p:cNvPr>
          <p:cNvSpPr txBox="1"/>
          <p:nvPr/>
        </p:nvSpPr>
        <p:spPr>
          <a:xfrm>
            <a:off x="5423486" y="5999148"/>
            <a:ext cx="2440471" cy="57964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iro Light" panose="00000400000000000000" pitchFamily="2" charset="-78"/>
              </a:rPr>
              <a:t>improvement in </a:t>
            </a:r>
          </a:p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iro Bold" panose="00000800000000000000" pitchFamily="2" charset="-78"/>
              </a:rPr>
              <a:t>voice recognition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1E1480-B873-DE45-8A8F-9A3692FA1E29}"/>
              </a:ext>
            </a:extLst>
          </p:cNvPr>
          <p:cNvSpPr txBox="1"/>
          <p:nvPr/>
        </p:nvSpPr>
        <p:spPr>
          <a:xfrm>
            <a:off x="5423486" y="5538809"/>
            <a:ext cx="2440471" cy="6405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ts val="4100"/>
              </a:lnSpc>
              <a:defRPr/>
            </a:pPr>
            <a:r>
              <a:rPr kumimoji="0" lang="en-US" sz="40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lyer No.3" panose="02000000000000000000" pitchFamily="2" charset="77"/>
                <a:ea typeface="+mn-ea"/>
                <a:cs typeface="Cairo SemiBold" panose="00000700000000000000" pitchFamily="2" charset="-78"/>
              </a:rPr>
              <a:t>20</a:t>
            </a:r>
            <a:r>
              <a:rPr lang="en-US" sz="2800" spc="-130" dirty="0">
                <a:solidFill>
                  <a:prstClr val="white"/>
                </a:solidFill>
                <a:latin typeface="Tolyer No.3" panose="02000000000000000000" pitchFamily="2" charset="77"/>
                <a:cs typeface="Cairo SemiBold" panose="00000700000000000000" pitchFamily="2" charset="-78"/>
              </a:rPr>
              <a:t>%</a:t>
            </a:r>
            <a:r>
              <a:rPr kumimoji="0" lang="en-US" sz="4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lyer No.3" panose="02000000000000000000" pitchFamily="2" charset="77"/>
                <a:ea typeface="+mn-ea"/>
                <a:cs typeface="Cairo SemiBold" panose="00000700000000000000" pitchFamily="2" charset="-78"/>
              </a:rPr>
              <a:t>-</a:t>
            </a:r>
            <a:r>
              <a:rPr kumimoji="0" lang="en-US" sz="40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lyer No.3" panose="02000000000000000000" pitchFamily="2" charset="77"/>
                <a:ea typeface="+mn-ea"/>
                <a:cs typeface="Cairo SemiBold" panose="00000700000000000000" pitchFamily="2" charset="-78"/>
              </a:rPr>
              <a:t>30</a:t>
            </a:r>
            <a:r>
              <a:rPr lang="en-US" sz="2800" spc="-130" dirty="0">
                <a:solidFill>
                  <a:prstClr val="white"/>
                </a:solidFill>
                <a:latin typeface="Tolyer No.3" panose="02000000000000000000" pitchFamily="2" charset="77"/>
                <a:cs typeface="Cairo SemiBold" panose="00000700000000000000" pitchFamily="2" charset="-78"/>
              </a:rPr>
              <a:t>%</a:t>
            </a:r>
            <a:endParaRPr kumimoji="0" lang="en-US" sz="4000" b="0" i="0" u="none" strike="noStrike" kern="1200" cap="none" spc="-40" normalizeH="0" baseline="0" noProof="0" dirty="0">
              <a:ln>
                <a:noFill/>
              </a:ln>
              <a:solidFill>
                <a:srgbClr val="28ACE2"/>
              </a:solidFill>
              <a:effectLst/>
              <a:uLnTx/>
              <a:uFillTx/>
              <a:latin typeface="Tolyer No.3" panose="02000000000000000000" pitchFamily="2" charset="77"/>
              <a:ea typeface="+mn-ea"/>
              <a:cs typeface="Cairo SemiBold" panose="00000700000000000000" pitchFamily="2" charset="-7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952595F-D4FB-394E-9E16-3BAC7B3F30A6}"/>
              </a:ext>
            </a:extLst>
          </p:cNvPr>
          <p:cNvSpPr txBox="1"/>
          <p:nvPr/>
        </p:nvSpPr>
        <p:spPr>
          <a:xfrm>
            <a:off x="8660973" y="5979015"/>
            <a:ext cx="2440471" cy="57964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iro Light" panose="00000400000000000000" pitchFamily="2" charset="-78"/>
              </a:rPr>
              <a:t>improvement in </a:t>
            </a:r>
          </a:p>
          <a:p>
            <a:pPr marL="0" marR="0" lvl="0" indent="0" algn="ctr" defTabSz="914400" rtl="0" eaLnBrk="1" fontAlgn="auto" latinLnBrk="0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iro Bold" panose="00000800000000000000" pitchFamily="2" charset="-78"/>
              </a:rPr>
              <a:t>text analysis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D5737-4A36-924C-8229-2986FDD036F4}"/>
              </a:ext>
            </a:extLst>
          </p:cNvPr>
          <p:cNvSpPr txBox="1"/>
          <p:nvPr/>
        </p:nvSpPr>
        <p:spPr>
          <a:xfrm>
            <a:off x="8660973" y="5518676"/>
            <a:ext cx="2440471" cy="6405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ts val="4100"/>
              </a:lnSpc>
              <a:defRPr/>
            </a:pPr>
            <a:r>
              <a:rPr kumimoji="0" lang="en-US" sz="40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lyer No.3" panose="02000000000000000000" pitchFamily="2" charset="77"/>
                <a:ea typeface="+mn-ea"/>
                <a:cs typeface="Cairo SemiBold" panose="00000700000000000000" pitchFamily="2" charset="-78"/>
              </a:rPr>
              <a:t>10</a:t>
            </a:r>
            <a:r>
              <a:rPr lang="en-US" sz="2800" spc="-130" dirty="0">
                <a:solidFill>
                  <a:prstClr val="white"/>
                </a:solidFill>
                <a:latin typeface="Tolyer No.3" panose="02000000000000000000" pitchFamily="2" charset="77"/>
                <a:cs typeface="Cairo SemiBold" panose="00000700000000000000" pitchFamily="2" charset="-78"/>
              </a:rPr>
              <a:t>%</a:t>
            </a:r>
            <a:r>
              <a:rPr kumimoji="0" lang="en-US" sz="40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lyer No.3" panose="02000000000000000000" pitchFamily="2" charset="77"/>
                <a:ea typeface="+mn-ea"/>
                <a:cs typeface="Cairo SemiBold" panose="00000700000000000000" pitchFamily="2" charset="-78"/>
              </a:rPr>
              <a:t>-</a:t>
            </a:r>
            <a:r>
              <a:rPr kumimoji="0" lang="en-US" sz="4000" b="0" i="0" u="none" strike="noStrike" kern="1200" cap="none" spc="-4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olyer No.3" panose="02000000000000000000" pitchFamily="2" charset="77"/>
                <a:ea typeface="+mn-ea"/>
                <a:cs typeface="Cairo SemiBold" panose="00000700000000000000" pitchFamily="2" charset="-78"/>
              </a:rPr>
              <a:t>20</a:t>
            </a:r>
            <a:r>
              <a:rPr lang="en-US" sz="2800" spc="-130" dirty="0">
                <a:solidFill>
                  <a:prstClr val="white"/>
                </a:solidFill>
                <a:latin typeface="Tolyer No.3" panose="02000000000000000000" pitchFamily="2" charset="77"/>
                <a:cs typeface="Cairo SemiBold" panose="00000700000000000000" pitchFamily="2" charset="-78"/>
              </a:rPr>
              <a:t>%</a:t>
            </a:r>
            <a:endParaRPr kumimoji="0" lang="en-US" sz="4000" b="0" i="0" u="none" strike="noStrike" kern="1200" cap="none" spc="-40" normalizeH="0" baseline="0" noProof="0" dirty="0">
              <a:ln>
                <a:noFill/>
              </a:ln>
              <a:solidFill>
                <a:srgbClr val="28ACE2"/>
              </a:solidFill>
              <a:effectLst/>
              <a:uLnTx/>
              <a:uFillTx/>
              <a:latin typeface="Tolyer No.3" panose="02000000000000000000" pitchFamily="2" charset="77"/>
              <a:ea typeface="+mn-ea"/>
              <a:cs typeface="Cairo SemiBold" panose="00000700000000000000" pitchFamily="2" charset="-78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665B61-CE40-4941-97C5-E62890625312}"/>
              </a:ext>
            </a:extLst>
          </p:cNvPr>
          <p:cNvGrpSpPr/>
          <p:nvPr/>
        </p:nvGrpSpPr>
        <p:grpSpPr>
          <a:xfrm>
            <a:off x="8161873" y="5601784"/>
            <a:ext cx="735588" cy="735588"/>
            <a:chOff x="9730689" y="4823085"/>
            <a:chExt cx="735588" cy="735588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4CC5984-732A-1846-9EDA-E386DA57C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58349" y="4855250"/>
              <a:ext cx="674748" cy="674748"/>
            </a:xfrm>
            <a:prstGeom prst="rect">
              <a:avLst/>
            </a:prstGeom>
          </p:spPr>
        </p:pic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9D4E599-4C31-D442-B4CD-7FFDE2A66171}"/>
                </a:ext>
              </a:extLst>
            </p:cNvPr>
            <p:cNvSpPr/>
            <p:nvPr/>
          </p:nvSpPr>
          <p:spPr>
            <a:xfrm>
              <a:off x="9730689" y="4823085"/>
              <a:ext cx="735588" cy="735588"/>
            </a:xfrm>
            <a:prstGeom prst="ellipse">
              <a:avLst/>
            </a:prstGeom>
            <a:noFill/>
            <a:ln w="38100" cap="flat" cmpd="sng" algn="ctr">
              <a:solidFill>
                <a:srgbClr val="0900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B18401C-A791-D742-9D28-BF939FED7AFD}"/>
              </a:ext>
            </a:extLst>
          </p:cNvPr>
          <p:cNvGrpSpPr/>
          <p:nvPr/>
        </p:nvGrpSpPr>
        <p:grpSpPr>
          <a:xfrm>
            <a:off x="4920279" y="5536404"/>
            <a:ext cx="737618" cy="737618"/>
            <a:chOff x="5751096" y="4822070"/>
            <a:chExt cx="737618" cy="737618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CB8DD55-7946-AB4C-9B3A-A4B2D85A1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1096" y="4822070"/>
              <a:ext cx="737618" cy="737618"/>
            </a:xfrm>
            <a:prstGeom prst="rect">
              <a:avLst/>
            </a:prstGeom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153E11D-570B-A24D-A602-11124EAC5722}"/>
                </a:ext>
              </a:extLst>
            </p:cNvPr>
            <p:cNvSpPr/>
            <p:nvPr/>
          </p:nvSpPr>
          <p:spPr>
            <a:xfrm>
              <a:off x="5752455" y="4823085"/>
              <a:ext cx="735588" cy="735588"/>
            </a:xfrm>
            <a:prstGeom prst="ellipse">
              <a:avLst/>
            </a:prstGeom>
            <a:noFill/>
            <a:ln w="38100" cap="flat" cmpd="sng" algn="ctr">
              <a:solidFill>
                <a:srgbClr val="0900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1E98738-E6D3-C84E-A20D-93E86638AC3E}"/>
              </a:ext>
            </a:extLst>
          </p:cNvPr>
          <p:cNvGrpSpPr/>
          <p:nvPr/>
        </p:nvGrpSpPr>
        <p:grpSpPr>
          <a:xfrm>
            <a:off x="1484802" y="5659365"/>
            <a:ext cx="742850" cy="737618"/>
            <a:chOff x="1808523" y="4822070"/>
            <a:chExt cx="742850" cy="737618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C80FCEF-2099-1040-B966-68ABF179C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08523" y="4822070"/>
              <a:ext cx="737618" cy="737618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159887D-B73F-8C44-BA93-0CF67ECCDE98}"/>
                </a:ext>
              </a:extLst>
            </p:cNvPr>
            <p:cNvSpPr/>
            <p:nvPr/>
          </p:nvSpPr>
          <p:spPr>
            <a:xfrm>
              <a:off x="1815785" y="4823085"/>
              <a:ext cx="735588" cy="735588"/>
            </a:xfrm>
            <a:prstGeom prst="ellipse">
              <a:avLst/>
            </a:prstGeom>
            <a:noFill/>
            <a:ln w="38100" cap="flat" cmpd="sng" algn="ctr">
              <a:solidFill>
                <a:srgbClr val="0900EC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24ADE13-5C2C-4C46-B240-9DEDEAD9B2F8}"/>
              </a:ext>
            </a:extLst>
          </p:cNvPr>
          <p:cNvSpPr/>
          <p:nvPr/>
        </p:nvSpPr>
        <p:spPr>
          <a:xfrm>
            <a:off x="1446216" y="5548031"/>
            <a:ext cx="814789" cy="81478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948FB1C-9533-D144-97CF-E95FBCDA36B5}"/>
              </a:ext>
            </a:extLst>
          </p:cNvPr>
          <p:cNvSpPr/>
          <p:nvPr/>
        </p:nvSpPr>
        <p:spPr>
          <a:xfrm>
            <a:off x="4886898" y="5506645"/>
            <a:ext cx="814789" cy="81478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C028B05-6B01-824A-A3BE-031B0C7A2413}"/>
              </a:ext>
            </a:extLst>
          </p:cNvPr>
          <p:cNvSpPr/>
          <p:nvPr/>
        </p:nvSpPr>
        <p:spPr>
          <a:xfrm>
            <a:off x="8114528" y="5504383"/>
            <a:ext cx="814789" cy="81478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microsoft logo png">
            <a:extLst>
              <a:ext uri="{FF2B5EF4-FFF2-40B4-BE49-F238E27FC236}">
                <a16:creationId xmlns:a16="http://schemas.microsoft.com/office/drawing/2014/main" id="{B453EC8F-F42C-4E08-B9DA-3961A9CD1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870" y="1217971"/>
            <a:ext cx="1363744" cy="29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17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BED3C2-0099-4E4D-A726-AE3B2B980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ADA671-33D3-8D49-A233-2C4EA0DA2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C8B28-AC89-9044-9AF9-1C170EC9338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140269" y="5093549"/>
            <a:ext cx="10569912" cy="880990"/>
          </a:xfrm>
        </p:spPr>
        <p:txBody>
          <a:bodyPr/>
          <a:lstStyle/>
          <a:p>
            <a:r>
              <a:rPr lang="en-US" sz="1600" dirty="0"/>
              <a:t>The more layers, the better the accuracy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BDF1E7-D524-6649-8746-6ADBA2283E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 OF MORE NEURONS LAYERS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4F7FEA2-97AD-3A47-A734-34C30042BCB0}"/>
              </a:ext>
            </a:extLst>
          </p:cNvPr>
          <p:cNvSpPr txBox="1">
            <a:spLocks/>
          </p:cNvSpPr>
          <p:nvPr/>
        </p:nvSpPr>
        <p:spPr>
          <a:xfrm>
            <a:off x="3036915" y="1706618"/>
            <a:ext cx="2871421" cy="2933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6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4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 panose="020B0504030602030204" pitchFamily="34" charset="0"/>
              </a:rPr>
              <a:t>3 hidden neuron layers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C4EC14D-A002-684B-8360-111841315DAB}"/>
              </a:ext>
            </a:extLst>
          </p:cNvPr>
          <p:cNvSpPr txBox="1">
            <a:spLocks/>
          </p:cNvSpPr>
          <p:nvPr/>
        </p:nvSpPr>
        <p:spPr>
          <a:xfrm>
            <a:off x="6090924" y="1706618"/>
            <a:ext cx="2839012" cy="2933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6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4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 panose="020B0504030602030204" pitchFamily="34" charset="0"/>
              </a:rPr>
              <a:t>6 hidden neurons layers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9338E0D-D477-AA4E-9500-3BA2C9BF6F4D}"/>
              </a:ext>
            </a:extLst>
          </p:cNvPr>
          <p:cNvSpPr txBox="1">
            <a:spLocks/>
          </p:cNvSpPr>
          <p:nvPr/>
        </p:nvSpPr>
        <p:spPr>
          <a:xfrm>
            <a:off x="9144933" y="1706618"/>
            <a:ext cx="2921395" cy="2933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6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4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 panose="020B0504030602030204" pitchFamily="34" charset="0"/>
              </a:rPr>
              <a:t>20 hidden neurons layers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D0D169-099D-9241-8C1B-087FE4BA3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11" y="1766108"/>
            <a:ext cx="208279" cy="2082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7139E0-8769-6A41-9187-50F3DA6FE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166" y="1766108"/>
            <a:ext cx="208279" cy="208279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F9C6742-7D74-7D4F-B378-4D1DE3B1D10F}"/>
              </a:ext>
            </a:extLst>
          </p:cNvPr>
          <p:cNvSpPr txBox="1">
            <a:spLocks/>
          </p:cNvSpPr>
          <p:nvPr/>
        </p:nvSpPr>
        <p:spPr>
          <a:xfrm>
            <a:off x="375391" y="1744200"/>
            <a:ext cx="957768" cy="340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6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4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Light" panose="020B0304030602030204" pitchFamily="34" charset="0"/>
              </a:rPr>
              <a:t>Malicious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Light" panose="020B0304030602030204" pitchFamily="34" charset="0"/>
              </a:rPr>
            </a:b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CBDC68-4F02-B74F-8305-FE25BDBE91D1}"/>
              </a:ext>
            </a:extLst>
          </p:cNvPr>
          <p:cNvSpPr txBox="1">
            <a:spLocks/>
          </p:cNvSpPr>
          <p:nvPr/>
        </p:nvSpPr>
        <p:spPr>
          <a:xfrm>
            <a:off x="1882445" y="1744200"/>
            <a:ext cx="817027" cy="3024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6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400" b="0" i="0" kern="1200" dirty="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b="0" i="0" kern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Light" panose="020B0304030602030204" pitchFamily="34" charset="0"/>
              </a:rPr>
              <a:t>Benign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 Light" panose="020B0304030602030204" pitchFamily="34" charset="0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 Light" panose="020B0304030602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846DB1-9278-F14F-BCED-F587E3B63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760" y="2162039"/>
            <a:ext cx="2687541" cy="26875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FD45B3-AD5E-BB44-9234-932C609A1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0348" y="2162039"/>
            <a:ext cx="2687541" cy="2692895"/>
          </a:xfrm>
          <a:prstGeom prst="rect">
            <a:avLst/>
          </a:prstGeom>
        </p:spPr>
      </p:pic>
      <p:grpSp>
        <p:nvGrpSpPr>
          <p:cNvPr id="6" name="Group 4">
            <a:extLst>
              <a:ext uri="{FF2B5EF4-FFF2-40B4-BE49-F238E27FC236}">
                <a16:creationId xmlns:a16="http://schemas.microsoft.com/office/drawing/2014/main" id="{D2E1EF3B-51AE-4E3F-87B7-58FD99542AA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915" y="2160588"/>
            <a:ext cx="2689226" cy="2689226"/>
            <a:chOff x="1242" y="1361"/>
            <a:chExt cx="1694" cy="1694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2C346999-00AB-449C-9F6B-A22223D86B6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42" y="1362"/>
              <a:ext cx="1693" cy="1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AB0A780-C345-4CF0-AFAD-B0A03B9DB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" y="1361"/>
              <a:ext cx="1694" cy="1694"/>
            </a:xfrm>
            <a:custGeom>
              <a:avLst/>
              <a:gdLst>
                <a:gd name="T0" fmla="*/ 0 w 13359"/>
                <a:gd name="T1" fmla="*/ 13359 h 13359"/>
                <a:gd name="T2" fmla="*/ 0 w 13359"/>
                <a:gd name="T3" fmla="*/ 13359 h 13359"/>
                <a:gd name="T4" fmla="*/ 13359 w 13359"/>
                <a:gd name="T5" fmla="*/ 13359 h 13359"/>
                <a:gd name="T6" fmla="*/ 13359 w 13359"/>
                <a:gd name="T7" fmla="*/ 0 h 13359"/>
                <a:gd name="T8" fmla="*/ 0 w 13359"/>
                <a:gd name="T9" fmla="*/ 0 h 13359"/>
                <a:gd name="T10" fmla="*/ 0 w 13359"/>
                <a:gd name="T11" fmla="*/ 13359 h 13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59" h="13359">
                  <a:moveTo>
                    <a:pt x="0" y="13359"/>
                  </a:moveTo>
                  <a:lnTo>
                    <a:pt x="0" y="13359"/>
                  </a:lnTo>
                  <a:lnTo>
                    <a:pt x="13359" y="13359"/>
                  </a:lnTo>
                  <a:lnTo>
                    <a:pt x="13359" y="0"/>
                  </a:lnTo>
                  <a:lnTo>
                    <a:pt x="0" y="0"/>
                  </a:lnTo>
                  <a:lnTo>
                    <a:pt x="0" y="13359"/>
                  </a:lnTo>
                  <a:close/>
                </a:path>
              </a:pathLst>
            </a:custGeom>
            <a:solidFill>
              <a:srgbClr val="2720E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E0E99B0-3608-4410-9AA0-EDACD0B1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5" y="2477"/>
              <a:ext cx="39" cy="39"/>
            </a:xfrm>
            <a:custGeom>
              <a:avLst/>
              <a:gdLst>
                <a:gd name="T0" fmla="*/ 306 w 306"/>
                <a:gd name="T1" fmla="*/ 306 h 306"/>
                <a:gd name="T2" fmla="*/ 306 w 306"/>
                <a:gd name="T3" fmla="*/ 306 h 306"/>
                <a:gd name="T4" fmla="*/ 0 w 306"/>
                <a:gd name="T5" fmla="*/ 306 h 306"/>
                <a:gd name="T6" fmla="*/ 0 w 306"/>
                <a:gd name="T7" fmla="*/ 0 h 306"/>
                <a:gd name="T8" fmla="*/ 306 w 306"/>
                <a:gd name="T9" fmla="*/ 0 h 306"/>
                <a:gd name="T10" fmla="*/ 306 w 306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6">
                  <a:moveTo>
                    <a:pt x="306" y="306"/>
                  </a:moveTo>
                  <a:lnTo>
                    <a:pt x="306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6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80164E8-92FA-4C74-99CA-C81FACC8E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1" y="2582"/>
              <a:ext cx="38" cy="39"/>
            </a:xfrm>
            <a:custGeom>
              <a:avLst/>
              <a:gdLst>
                <a:gd name="T0" fmla="*/ 306 w 306"/>
                <a:gd name="T1" fmla="*/ 307 h 307"/>
                <a:gd name="T2" fmla="*/ 306 w 306"/>
                <a:gd name="T3" fmla="*/ 307 h 307"/>
                <a:gd name="T4" fmla="*/ 0 w 306"/>
                <a:gd name="T5" fmla="*/ 307 h 307"/>
                <a:gd name="T6" fmla="*/ 0 w 306"/>
                <a:gd name="T7" fmla="*/ 0 h 307"/>
                <a:gd name="T8" fmla="*/ 306 w 306"/>
                <a:gd name="T9" fmla="*/ 0 h 307"/>
                <a:gd name="T10" fmla="*/ 306 w 306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7">
                  <a:moveTo>
                    <a:pt x="306" y="307"/>
                  </a:moveTo>
                  <a:lnTo>
                    <a:pt x="306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93434ED-391B-44C4-8865-3F6A9552A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" y="2655"/>
              <a:ext cx="39" cy="39"/>
            </a:xfrm>
            <a:custGeom>
              <a:avLst/>
              <a:gdLst>
                <a:gd name="T0" fmla="*/ 306 w 306"/>
                <a:gd name="T1" fmla="*/ 307 h 307"/>
                <a:gd name="T2" fmla="*/ 306 w 306"/>
                <a:gd name="T3" fmla="*/ 307 h 307"/>
                <a:gd name="T4" fmla="*/ 0 w 306"/>
                <a:gd name="T5" fmla="*/ 307 h 307"/>
                <a:gd name="T6" fmla="*/ 0 w 306"/>
                <a:gd name="T7" fmla="*/ 0 h 307"/>
                <a:gd name="T8" fmla="*/ 306 w 306"/>
                <a:gd name="T9" fmla="*/ 0 h 307"/>
                <a:gd name="T10" fmla="*/ 306 w 306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7">
                  <a:moveTo>
                    <a:pt x="306" y="307"/>
                  </a:moveTo>
                  <a:lnTo>
                    <a:pt x="306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80B8947-A550-4D51-88A6-61F898395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" y="2755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3C92EF7A-8978-437D-A1CD-5E98CDB4B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8" y="2890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313EE20A-FD24-4183-9127-DCD0281A7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" y="2030"/>
              <a:ext cx="39" cy="39"/>
            </a:xfrm>
            <a:custGeom>
              <a:avLst/>
              <a:gdLst>
                <a:gd name="T0" fmla="*/ 307 w 307"/>
                <a:gd name="T1" fmla="*/ 306 h 306"/>
                <a:gd name="T2" fmla="*/ 307 w 307"/>
                <a:gd name="T3" fmla="*/ 306 h 306"/>
                <a:gd name="T4" fmla="*/ 0 w 307"/>
                <a:gd name="T5" fmla="*/ 306 h 306"/>
                <a:gd name="T6" fmla="*/ 0 w 307"/>
                <a:gd name="T7" fmla="*/ 0 h 306"/>
                <a:gd name="T8" fmla="*/ 307 w 307"/>
                <a:gd name="T9" fmla="*/ 0 h 306"/>
                <a:gd name="T10" fmla="*/ 307 w 307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6">
                  <a:moveTo>
                    <a:pt x="307" y="306"/>
                  </a:moveTo>
                  <a:lnTo>
                    <a:pt x="307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6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BF003395-8F5D-4CFD-B4B4-0FFBCAC52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0" y="1900"/>
              <a:ext cx="38" cy="38"/>
            </a:xfrm>
            <a:custGeom>
              <a:avLst/>
              <a:gdLst>
                <a:gd name="T0" fmla="*/ 307 w 307"/>
                <a:gd name="T1" fmla="*/ 306 h 306"/>
                <a:gd name="T2" fmla="*/ 307 w 307"/>
                <a:gd name="T3" fmla="*/ 306 h 306"/>
                <a:gd name="T4" fmla="*/ 0 w 307"/>
                <a:gd name="T5" fmla="*/ 306 h 306"/>
                <a:gd name="T6" fmla="*/ 0 w 307"/>
                <a:gd name="T7" fmla="*/ 0 h 306"/>
                <a:gd name="T8" fmla="*/ 307 w 307"/>
                <a:gd name="T9" fmla="*/ 0 h 306"/>
                <a:gd name="T10" fmla="*/ 307 w 307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6">
                  <a:moveTo>
                    <a:pt x="307" y="306"/>
                  </a:moveTo>
                  <a:lnTo>
                    <a:pt x="307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6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85440517-3F55-43A2-BA54-AB7720CFA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0" y="2244"/>
              <a:ext cx="39" cy="39"/>
            </a:xfrm>
            <a:custGeom>
              <a:avLst/>
              <a:gdLst>
                <a:gd name="T0" fmla="*/ 306 w 306"/>
                <a:gd name="T1" fmla="*/ 307 h 307"/>
                <a:gd name="T2" fmla="*/ 306 w 306"/>
                <a:gd name="T3" fmla="*/ 307 h 307"/>
                <a:gd name="T4" fmla="*/ 0 w 306"/>
                <a:gd name="T5" fmla="*/ 307 h 307"/>
                <a:gd name="T6" fmla="*/ 0 w 306"/>
                <a:gd name="T7" fmla="*/ 0 h 307"/>
                <a:gd name="T8" fmla="*/ 306 w 306"/>
                <a:gd name="T9" fmla="*/ 0 h 307"/>
                <a:gd name="T10" fmla="*/ 306 w 306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7">
                  <a:moveTo>
                    <a:pt x="306" y="307"/>
                  </a:moveTo>
                  <a:lnTo>
                    <a:pt x="306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DE3765F1-3B94-4416-81DE-57E406D52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2423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7C429F6E-A8C3-4498-8160-3B5A1595F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5" y="2844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56A04DAC-CCB0-483D-AF5C-F18D8AC2C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" y="2387"/>
              <a:ext cx="39" cy="39"/>
            </a:xfrm>
            <a:custGeom>
              <a:avLst/>
              <a:gdLst>
                <a:gd name="T0" fmla="*/ 306 w 306"/>
                <a:gd name="T1" fmla="*/ 307 h 307"/>
                <a:gd name="T2" fmla="*/ 306 w 306"/>
                <a:gd name="T3" fmla="*/ 307 h 307"/>
                <a:gd name="T4" fmla="*/ 0 w 306"/>
                <a:gd name="T5" fmla="*/ 307 h 307"/>
                <a:gd name="T6" fmla="*/ 0 w 306"/>
                <a:gd name="T7" fmla="*/ 0 h 307"/>
                <a:gd name="T8" fmla="*/ 306 w 306"/>
                <a:gd name="T9" fmla="*/ 0 h 307"/>
                <a:gd name="T10" fmla="*/ 306 w 306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7">
                  <a:moveTo>
                    <a:pt x="306" y="307"/>
                  </a:moveTo>
                  <a:lnTo>
                    <a:pt x="306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8A805D8-8F76-4B23-9493-37B1508B7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2" y="1817"/>
              <a:ext cx="39" cy="38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B261C4F5-8119-419F-B3B9-56C225CD3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6" y="1855"/>
              <a:ext cx="39" cy="39"/>
            </a:xfrm>
            <a:custGeom>
              <a:avLst/>
              <a:gdLst>
                <a:gd name="T0" fmla="*/ 306 w 306"/>
                <a:gd name="T1" fmla="*/ 306 h 306"/>
                <a:gd name="T2" fmla="*/ 306 w 306"/>
                <a:gd name="T3" fmla="*/ 306 h 306"/>
                <a:gd name="T4" fmla="*/ 0 w 306"/>
                <a:gd name="T5" fmla="*/ 306 h 306"/>
                <a:gd name="T6" fmla="*/ 0 w 306"/>
                <a:gd name="T7" fmla="*/ 0 h 306"/>
                <a:gd name="T8" fmla="*/ 306 w 306"/>
                <a:gd name="T9" fmla="*/ 0 h 306"/>
                <a:gd name="T10" fmla="*/ 306 w 306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6">
                  <a:moveTo>
                    <a:pt x="306" y="306"/>
                  </a:moveTo>
                  <a:lnTo>
                    <a:pt x="306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6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8101217-2C62-436F-8F64-CFF401F74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0" y="1629"/>
              <a:ext cx="39" cy="39"/>
            </a:xfrm>
            <a:custGeom>
              <a:avLst/>
              <a:gdLst>
                <a:gd name="T0" fmla="*/ 307 w 307"/>
                <a:gd name="T1" fmla="*/ 306 h 306"/>
                <a:gd name="T2" fmla="*/ 307 w 307"/>
                <a:gd name="T3" fmla="*/ 306 h 306"/>
                <a:gd name="T4" fmla="*/ 0 w 307"/>
                <a:gd name="T5" fmla="*/ 306 h 306"/>
                <a:gd name="T6" fmla="*/ 0 w 307"/>
                <a:gd name="T7" fmla="*/ 0 h 306"/>
                <a:gd name="T8" fmla="*/ 307 w 307"/>
                <a:gd name="T9" fmla="*/ 0 h 306"/>
                <a:gd name="T10" fmla="*/ 307 w 307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6">
                  <a:moveTo>
                    <a:pt x="307" y="306"/>
                  </a:moveTo>
                  <a:lnTo>
                    <a:pt x="307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6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76CA0F39-EEC2-4254-B498-40B9FE102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" y="1516"/>
              <a:ext cx="39" cy="39"/>
            </a:xfrm>
            <a:custGeom>
              <a:avLst/>
              <a:gdLst>
                <a:gd name="T0" fmla="*/ 307 w 307"/>
                <a:gd name="T1" fmla="*/ 306 h 306"/>
                <a:gd name="T2" fmla="*/ 307 w 307"/>
                <a:gd name="T3" fmla="*/ 306 h 306"/>
                <a:gd name="T4" fmla="*/ 0 w 307"/>
                <a:gd name="T5" fmla="*/ 306 h 306"/>
                <a:gd name="T6" fmla="*/ 0 w 307"/>
                <a:gd name="T7" fmla="*/ 0 h 306"/>
                <a:gd name="T8" fmla="*/ 307 w 307"/>
                <a:gd name="T9" fmla="*/ 0 h 306"/>
                <a:gd name="T10" fmla="*/ 307 w 307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6">
                  <a:moveTo>
                    <a:pt x="307" y="306"/>
                  </a:moveTo>
                  <a:lnTo>
                    <a:pt x="307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6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7CE374A-142B-4E5A-8904-8B91D1FD0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" y="2050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DB210816-3A0B-407C-89B3-52EC7D664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" y="2601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03F59D8C-05CF-4A14-9957-C7AD6ABCA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" y="2921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0305BD88-98F3-4DAD-B293-53B3D2334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" y="1649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0AEF8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E71FF908-70CE-46F6-8022-935CC4D7E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1" y="2327"/>
              <a:ext cx="38" cy="39"/>
            </a:xfrm>
            <a:custGeom>
              <a:avLst/>
              <a:gdLst>
                <a:gd name="T0" fmla="*/ 306 w 306"/>
                <a:gd name="T1" fmla="*/ 307 h 307"/>
                <a:gd name="T2" fmla="*/ 306 w 306"/>
                <a:gd name="T3" fmla="*/ 307 h 307"/>
                <a:gd name="T4" fmla="*/ 0 w 306"/>
                <a:gd name="T5" fmla="*/ 307 h 307"/>
                <a:gd name="T6" fmla="*/ 0 w 306"/>
                <a:gd name="T7" fmla="*/ 0 h 307"/>
                <a:gd name="T8" fmla="*/ 306 w 306"/>
                <a:gd name="T9" fmla="*/ 0 h 307"/>
                <a:gd name="T10" fmla="*/ 306 w 306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7">
                  <a:moveTo>
                    <a:pt x="306" y="307"/>
                  </a:moveTo>
                  <a:lnTo>
                    <a:pt x="306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43F0AF25-671C-4601-9BE2-8B3B183E6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3" y="2755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5DD87161-B072-4C1A-93DB-B1D1948EC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" y="2496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7C4CAD5A-A304-4149-89FD-FC4AAE563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" y="2883"/>
              <a:ext cx="39" cy="38"/>
            </a:xfrm>
            <a:custGeom>
              <a:avLst/>
              <a:gdLst>
                <a:gd name="T0" fmla="*/ 307 w 307"/>
                <a:gd name="T1" fmla="*/ 306 h 306"/>
                <a:gd name="T2" fmla="*/ 307 w 307"/>
                <a:gd name="T3" fmla="*/ 306 h 306"/>
                <a:gd name="T4" fmla="*/ 0 w 307"/>
                <a:gd name="T5" fmla="*/ 306 h 306"/>
                <a:gd name="T6" fmla="*/ 0 w 307"/>
                <a:gd name="T7" fmla="*/ 0 h 306"/>
                <a:gd name="T8" fmla="*/ 307 w 307"/>
                <a:gd name="T9" fmla="*/ 0 h 306"/>
                <a:gd name="T10" fmla="*/ 307 w 307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6">
                  <a:moveTo>
                    <a:pt x="307" y="306"/>
                  </a:moveTo>
                  <a:lnTo>
                    <a:pt x="307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6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8933A17C-BF2E-458D-B237-D65DCF06F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1" y="2097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8D5FA18-F4D9-46A9-A5EE-A141596CF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6" y="2011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FC46B0A6-7594-42B7-846F-B0E37A744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" y="1836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902D65F0-ABC0-483A-BC3B-4A194B022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3" y="1880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1708BF25-C8EA-48BE-B601-8B9B982F9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" y="2426"/>
              <a:ext cx="39" cy="39"/>
            </a:xfrm>
            <a:custGeom>
              <a:avLst/>
              <a:gdLst>
                <a:gd name="T0" fmla="*/ 306 w 306"/>
                <a:gd name="T1" fmla="*/ 306 h 306"/>
                <a:gd name="T2" fmla="*/ 306 w 306"/>
                <a:gd name="T3" fmla="*/ 306 h 306"/>
                <a:gd name="T4" fmla="*/ 0 w 306"/>
                <a:gd name="T5" fmla="*/ 306 h 306"/>
                <a:gd name="T6" fmla="*/ 0 w 306"/>
                <a:gd name="T7" fmla="*/ 0 h 306"/>
                <a:gd name="T8" fmla="*/ 306 w 306"/>
                <a:gd name="T9" fmla="*/ 0 h 306"/>
                <a:gd name="T10" fmla="*/ 306 w 306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6">
                  <a:moveTo>
                    <a:pt x="306" y="306"/>
                  </a:moveTo>
                  <a:lnTo>
                    <a:pt x="306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6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72F066F5-1817-468A-A9BA-C2D2D220B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" y="2496"/>
              <a:ext cx="39" cy="39"/>
            </a:xfrm>
            <a:custGeom>
              <a:avLst/>
              <a:gdLst>
                <a:gd name="T0" fmla="*/ 306 w 306"/>
                <a:gd name="T1" fmla="*/ 307 h 307"/>
                <a:gd name="T2" fmla="*/ 306 w 306"/>
                <a:gd name="T3" fmla="*/ 307 h 307"/>
                <a:gd name="T4" fmla="*/ 0 w 306"/>
                <a:gd name="T5" fmla="*/ 307 h 307"/>
                <a:gd name="T6" fmla="*/ 0 w 306"/>
                <a:gd name="T7" fmla="*/ 0 h 307"/>
                <a:gd name="T8" fmla="*/ 306 w 306"/>
                <a:gd name="T9" fmla="*/ 0 h 307"/>
                <a:gd name="T10" fmla="*/ 306 w 306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7">
                  <a:moveTo>
                    <a:pt x="306" y="307"/>
                  </a:moveTo>
                  <a:lnTo>
                    <a:pt x="306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F03D0904-8C6A-48A7-8BF6-BBFB39637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0" y="2225"/>
              <a:ext cx="39" cy="39"/>
            </a:xfrm>
            <a:custGeom>
              <a:avLst/>
              <a:gdLst>
                <a:gd name="T0" fmla="*/ 306 w 306"/>
                <a:gd name="T1" fmla="*/ 307 h 307"/>
                <a:gd name="T2" fmla="*/ 306 w 306"/>
                <a:gd name="T3" fmla="*/ 307 h 307"/>
                <a:gd name="T4" fmla="*/ 0 w 306"/>
                <a:gd name="T5" fmla="*/ 307 h 307"/>
                <a:gd name="T6" fmla="*/ 0 w 306"/>
                <a:gd name="T7" fmla="*/ 0 h 307"/>
                <a:gd name="T8" fmla="*/ 306 w 306"/>
                <a:gd name="T9" fmla="*/ 0 h 307"/>
                <a:gd name="T10" fmla="*/ 306 w 306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7">
                  <a:moveTo>
                    <a:pt x="306" y="307"/>
                  </a:moveTo>
                  <a:lnTo>
                    <a:pt x="306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1CE60B15-D4E6-4EB3-862B-E4B07772C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3" y="2117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34E33BB9-1967-46FC-82F6-49E4410A6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1455"/>
              <a:ext cx="39" cy="38"/>
            </a:xfrm>
            <a:custGeom>
              <a:avLst/>
              <a:gdLst>
                <a:gd name="T0" fmla="*/ 306 w 306"/>
                <a:gd name="T1" fmla="*/ 306 h 306"/>
                <a:gd name="T2" fmla="*/ 306 w 306"/>
                <a:gd name="T3" fmla="*/ 306 h 306"/>
                <a:gd name="T4" fmla="*/ 0 w 306"/>
                <a:gd name="T5" fmla="*/ 306 h 306"/>
                <a:gd name="T6" fmla="*/ 0 w 306"/>
                <a:gd name="T7" fmla="*/ 0 h 306"/>
                <a:gd name="T8" fmla="*/ 306 w 306"/>
                <a:gd name="T9" fmla="*/ 0 h 306"/>
                <a:gd name="T10" fmla="*/ 306 w 306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6">
                  <a:moveTo>
                    <a:pt x="306" y="306"/>
                  </a:moveTo>
                  <a:lnTo>
                    <a:pt x="306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6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778D0562-4724-478C-B7EA-EEE04F13E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" y="1723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756F86E0-DB76-45FC-A42C-9F4EA7C8B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1" y="1552"/>
              <a:ext cx="39" cy="39"/>
            </a:xfrm>
            <a:custGeom>
              <a:avLst/>
              <a:gdLst>
                <a:gd name="T0" fmla="*/ 306 w 306"/>
                <a:gd name="T1" fmla="*/ 307 h 307"/>
                <a:gd name="T2" fmla="*/ 306 w 306"/>
                <a:gd name="T3" fmla="*/ 307 h 307"/>
                <a:gd name="T4" fmla="*/ 0 w 306"/>
                <a:gd name="T5" fmla="*/ 307 h 307"/>
                <a:gd name="T6" fmla="*/ 0 w 306"/>
                <a:gd name="T7" fmla="*/ 0 h 307"/>
                <a:gd name="T8" fmla="*/ 306 w 306"/>
                <a:gd name="T9" fmla="*/ 0 h 307"/>
                <a:gd name="T10" fmla="*/ 306 w 306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307">
                  <a:moveTo>
                    <a:pt x="306" y="307"/>
                  </a:moveTo>
                  <a:lnTo>
                    <a:pt x="306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6" y="0"/>
                  </a:lnTo>
                  <a:lnTo>
                    <a:pt x="306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B3C8D2AB-3C7B-410B-9B83-A6004F973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" y="2327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3D4E5993-682F-4302-86F3-37606E8B8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" y="2601"/>
              <a:ext cx="39" cy="39"/>
            </a:xfrm>
            <a:custGeom>
              <a:avLst/>
              <a:gdLst>
                <a:gd name="T0" fmla="*/ 307 w 307"/>
                <a:gd name="T1" fmla="*/ 307 h 307"/>
                <a:gd name="T2" fmla="*/ 307 w 307"/>
                <a:gd name="T3" fmla="*/ 307 h 307"/>
                <a:gd name="T4" fmla="*/ 0 w 307"/>
                <a:gd name="T5" fmla="*/ 307 h 307"/>
                <a:gd name="T6" fmla="*/ 0 w 307"/>
                <a:gd name="T7" fmla="*/ 0 h 307"/>
                <a:gd name="T8" fmla="*/ 307 w 307"/>
                <a:gd name="T9" fmla="*/ 0 h 307"/>
                <a:gd name="T10" fmla="*/ 307 w 307"/>
                <a:gd name="T11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7">
                  <a:moveTo>
                    <a:pt x="307" y="307"/>
                  </a:moveTo>
                  <a:lnTo>
                    <a:pt x="307" y="307"/>
                  </a:lnTo>
                  <a:lnTo>
                    <a:pt x="0" y="307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7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553CE5E6-9929-4F51-972A-EDD985964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6" y="2977"/>
              <a:ext cx="39" cy="39"/>
            </a:xfrm>
            <a:custGeom>
              <a:avLst/>
              <a:gdLst>
                <a:gd name="T0" fmla="*/ 307 w 307"/>
                <a:gd name="T1" fmla="*/ 306 h 306"/>
                <a:gd name="T2" fmla="*/ 307 w 307"/>
                <a:gd name="T3" fmla="*/ 306 h 306"/>
                <a:gd name="T4" fmla="*/ 0 w 307"/>
                <a:gd name="T5" fmla="*/ 306 h 306"/>
                <a:gd name="T6" fmla="*/ 0 w 307"/>
                <a:gd name="T7" fmla="*/ 0 h 306"/>
                <a:gd name="T8" fmla="*/ 307 w 307"/>
                <a:gd name="T9" fmla="*/ 0 h 306"/>
                <a:gd name="T10" fmla="*/ 307 w 307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6">
                  <a:moveTo>
                    <a:pt x="307" y="306"/>
                  </a:moveTo>
                  <a:lnTo>
                    <a:pt x="307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6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AD65D2FD-32C5-4094-BE0D-B935ED3BB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" y="1532"/>
              <a:ext cx="39" cy="39"/>
            </a:xfrm>
            <a:custGeom>
              <a:avLst/>
              <a:gdLst>
                <a:gd name="T0" fmla="*/ 307 w 307"/>
                <a:gd name="T1" fmla="*/ 306 h 306"/>
                <a:gd name="T2" fmla="*/ 307 w 307"/>
                <a:gd name="T3" fmla="*/ 306 h 306"/>
                <a:gd name="T4" fmla="*/ 0 w 307"/>
                <a:gd name="T5" fmla="*/ 306 h 306"/>
                <a:gd name="T6" fmla="*/ 0 w 307"/>
                <a:gd name="T7" fmla="*/ 0 h 306"/>
                <a:gd name="T8" fmla="*/ 307 w 307"/>
                <a:gd name="T9" fmla="*/ 0 h 306"/>
                <a:gd name="T10" fmla="*/ 307 w 307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6">
                  <a:moveTo>
                    <a:pt x="307" y="306"/>
                  </a:moveTo>
                  <a:lnTo>
                    <a:pt x="307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6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57" name="Freeform 45">
              <a:extLst>
                <a:ext uri="{FF2B5EF4-FFF2-40B4-BE49-F238E27FC236}">
                  <a16:creationId xmlns:a16="http://schemas.microsoft.com/office/drawing/2014/main" id="{4D379F8C-D5CF-4E38-A37D-AD19C265A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" y="2563"/>
              <a:ext cx="39" cy="38"/>
            </a:xfrm>
            <a:custGeom>
              <a:avLst/>
              <a:gdLst>
                <a:gd name="T0" fmla="*/ 307 w 307"/>
                <a:gd name="T1" fmla="*/ 306 h 306"/>
                <a:gd name="T2" fmla="*/ 307 w 307"/>
                <a:gd name="T3" fmla="*/ 306 h 306"/>
                <a:gd name="T4" fmla="*/ 0 w 307"/>
                <a:gd name="T5" fmla="*/ 306 h 306"/>
                <a:gd name="T6" fmla="*/ 0 w 307"/>
                <a:gd name="T7" fmla="*/ 0 h 306"/>
                <a:gd name="T8" fmla="*/ 307 w 307"/>
                <a:gd name="T9" fmla="*/ 0 h 306"/>
                <a:gd name="T10" fmla="*/ 307 w 307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6">
                  <a:moveTo>
                    <a:pt x="307" y="306"/>
                  </a:moveTo>
                  <a:lnTo>
                    <a:pt x="307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6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E3821DE7-1DFB-4C90-9C7A-8CEED2FDD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3" y="2977"/>
              <a:ext cx="39" cy="39"/>
            </a:xfrm>
            <a:custGeom>
              <a:avLst/>
              <a:gdLst>
                <a:gd name="T0" fmla="*/ 307 w 307"/>
                <a:gd name="T1" fmla="*/ 306 h 306"/>
                <a:gd name="T2" fmla="*/ 307 w 307"/>
                <a:gd name="T3" fmla="*/ 306 h 306"/>
                <a:gd name="T4" fmla="*/ 0 w 307"/>
                <a:gd name="T5" fmla="*/ 306 h 306"/>
                <a:gd name="T6" fmla="*/ 0 w 307"/>
                <a:gd name="T7" fmla="*/ 0 h 306"/>
                <a:gd name="T8" fmla="*/ 307 w 307"/>
                <a:gd name="T9" fmla="*/ 0 h 306"/>
                <a:gd name="T10" fmla="*/ 307 w 307"/>
                <a:gd name="T11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306">
                  <a:moveTo>
                    <a:pt x="307" y="306"/>
                  </a:moveTo>
                  <a:lnTo>
                    <a:pt x="307" y="306"/>
                  </a:lnTo>
                  <a:lnTo>
                    <a:pt x="0" y="306"/>
                  </a:lnTo>
                  <a:lnTo>
                    <a:pt x="0" y="0"/>
                  </a:lnTo>
                  <a:lnTo>
                    <a:pt x="307" y="0"/>
                  </a:lnTo>
                  <a:lnTo>
                    <a:pt x="307" y="306"/>
                  </a:lnTo>
                  <a:close/>
                </a:path>
              </a:pathLst>
            </a:custGeom>
            <a:solidFill>
              <a:srgbClr val="F2084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C1F98F66-96C9-4BE6-AB47-D1817979E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" y="2208"/>
              <a:ext cx="1694" cy="0"/>
            </a:xfrm>
            <a:custGeom>
              <a:avLst/>
              <a:gdLst>
                <a:gd name="T0" fmla="*/ 13359 w 13359"/>
                <a:gd name="T1" fmla="*/ 13359 w 13359"/>
                <a:gd name="T2" fmla="*/ 0 w 1335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3359">
                  <a:moveTo>
                    <a:pt x="13359" y="0"/>
                  </a:moveTo>
                  <a:lnTo>
                    <a:pt x="13359" y="0"/>
                  </a:lnTo>
                  <a:lnTo>
                    <a:pt x="0" y="0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FC79751B-EA9D-4D08-B7F9-C840345F9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3" y="1361"/>
              <a:ext cx="0" cy="1694"/>
            </a:xfrm>
            <a:custGeom>
              <a:avLst/>
              <a:gdLst>
                <a:gd name="T0" fmla="*/ 0 h 13359"/>
                <a:gd name="T1" fmla="*/ 0 h 13359"/>
                <a:gd name="T2" fmla="*/ 13359 h 1335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3359">
                  <a:moveTo>
                    <a:pt x="0" y="0"/>
                  </a:moveTo>
                  <a:lnTo>
                    <a:pt x="0" y="0"/>
                  </a:lnTo>
                  <a:lnTo>
                    <a:pt x="0" y="13359"/>
                  </a:lnTo>
                </a:path>
              </a:pathLst>
            </a:cu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B39FBC38-BAD0-47E9-8F73-D8B4C57031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6165" y="2162039"/>
            <a:ext cx="2687541" cy="268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1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B3ACB2-B67C-704C-8202-D836129C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A671-33D3-8D49-A233-2C4EA0DA2AE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6DDD4-FEEE-3648-B734-4A39B0BBD6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5980" y="1970405"/>
            <a:ext cx="5693683" cy="2837265"/>
          </a:xfrm>
        </p:spPr>
        <p:txBody>
          <a:bodyPr/>
          <a:lstStyle/>
          <a:p>
            <a:r>
              <a:rPr lang="en-US" dirty="0"/>
              <a:t>HOW CAN </a:t>
            </a:r>
            <a:br>
              <a:rPr lang="en-US" dirty="0"/>
            </a:br>
            <a:r>
              <a:rPr lang="en-US" dirty="0"/>
              <a:t>DEEP LEARNING </a:t>
            </a:r>
            <a:br>
              <a:rPr lang="en-US" dirty="0"/>
            </a:br>
            <a:r>
              <a:rPr lang="en-US" dirty="0"/>
              <a:t>BE APPLIED TO CYBERSECURITY?</a:t>
            </a:r>
          </a:p>
        </p:txBody>
      </p:sp>
    </p:spTree>
    <p:extLst>
      <p:ext uri="{BB962C8B-B14F-4D97-AF65-F5344CB8AC3E}">
        <p14:creationId xmlns:p14="http://schemas.microsoft.com/office/powerpoint/2010/main" val="274529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B5F729-DA92-C04F-85E6-2DAD1C71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1661" y="1986587"/>
            <a:ext cx="6801139" cy="44021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BE616D-4501-3D4C-B40F-28918C7A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ADA671-33D3-8D49-A233-2C4EA0DA2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32841F3C-A4C2-4B41-9F63-E326152571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597933" y="1228302"/>
            <a:ext cx="5693683" cy="476249"/>
          </a:xfrm>
        </p:spPr>
        <p:txBody>
          <a:bodyPr/>
          <a:lstStyle/>
          <a:p>
            <a:pPr algn="ctr"/>
            <a:r>
              <a:rPr lang="en-US" dirty="0"/>
              <a:t>How human see a file</a:t>
            </a:r>
          </a:p>
          <a:p>
            <a:pPr algn="ctr"/>
            <a:r>
              <a:rPr lang="en-US" sz="1600" i="1" dirty="0"/>
              <a:t>2 dimension; Linear correlation 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6616B1-3AFC-6240-941E-DF5AE50D13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vs Deep Learning perspective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4F81F-6F92-4AE0-B55F-D8C496041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416" y="2001223"/>
            <a:ext cx="6872638" cy="4448441"/>
          </a:xfrm>
          <a:prstGeom prst="rect">
            <a:avLst/>
          </a:prstGeom>
        </p:spPr>
      </p:pic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E328C629-39A9-486F-8114-7A13CA0FAEE2}"/>
              </a:ext>
            </a:extLst>
          </p:cNvPr>
          <p:cNvSpPr txBox="1">
            <a:spLocks/>
          </p:cNvSpPr>
          <p:nvPr/>
        </p:nvSpPr>
        <p:spPr>
          <a:xfrm>
            <a:off x="5920894" y="1228302"/>
            <a:ext cx="5693683" cy="476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000" b="0" i="0" kern="120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733" kern="12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733" kern="12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733" kern="12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733" kern="12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How Deep Neural network see a file </a:t>
            </a:r>
          </a:p>
          <a:p>
            <a:pPr algn="ctr"/>
            <a:r>
              <a:rPr lang="en-US" sz="1600" i="1" dirty="0"/>
              <a:t>N-dimensions ; non-linear correlation </a:t>
            </a:r>
          </a:p>
        </p:txBody>
      </p:sp>
    </p:spTree>
    <p:extLst>
      <p:ext uri="{BB962C8B-B14F-4D97-AF65-F5344CB8AC3E}">
        <p14:creationId xmlns:p14="http://schemas.microsoft.com/office/powerpoint/2010/main" val="171265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B3ACB2-B67C-704C-8202-D836129C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A671-33D3-8D49-A233-2C4EA0DA2AE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2965F-7EC8-9641-AF3A-0D97D1DDAE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 BIT ABOUT US...</a:t>
            </a:r>
          </a:p>
        </p:txBody>
      </p:sp>
    </p:spTree>
    <p:extLst>
      <p:ext uri="{BB962C8B-B14F-4D97-AF65-F5344CB8AC3E}">
        <p14:creationId xmlns:p14="http://schemas.microsoft.com/office/powerpoint/2010/main" val="345811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230A43B-D8DA-4CB1-88C1-0B8C15D8902C}"/>
              </a:ext>
            </a:extLst>
          </p:cNvPr>
          <p:cNvSpPr/>
          <p:nvPr/>
        </p:nvSpPr>
        <p:spPr>
          <a:xfrm>
            <a:off x="885967" y="2537162"/>
            <a:ext cx="3344756" cy="440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PRE-EXECUTION 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P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revention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24EBFA-523F-4D27-8ABB-C5ECE56A2683}"/>
              </a:ext>
            </a:extLst>
          </p:cNvPr>
          <p:cNvSpPr/>
          <p:nvPr/>
        </p:nvSpPr>
        <p:spPr>
          <a:xfrm>
            <a:off x="8513467" y="2517317"/>
            <a:ext cx="3344757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POST-EXECUTION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4E4474-8EC3-49F3-B460-96C8F78399A0}"/>
              </a:ext>
            </a:extLst>
          </p:cNvPr>
          <p:cNvSpPr/>
          <p:nvPr/>
        </p:nvSpPr>
        <p:spPr>
          <a:xfrm>
            <a:off x="885967" y="3452940"/>
            <a:ext cx="3045944" cy="160556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Medium" panose="020B0504030602030204" pitchFamily="34" charset="0"/>
                <a:ea typeface="Ubuntu" charset="0"/>
                <a:cs typeface="Ubuntu" charset="0"/>
              </a:rPr>
              <a:t>Deep Static Analysis</a:t>
            </a:r>
          </a:p>
          <a:p>
            <a:pPr marL="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Any file type:  PE  |  PDF  |  Office  |  Macro  |  RTF  |  SWF  |  JAR  |  TIFF  |  Fonts  |  Mach-O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charset="0"/>
              <a:ea typeface="Ubuntu" charset="0"/>
              <a:cs typeface="Ubuntu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Medium" panose="020B0504030602030204" pitchFamily="34" charset="0"/>
                <a:ea typeface="Ubuntu" charset="0"/>
                <a:cs typeface="Ubuntu" charset="0"/>
              </a:rPr>
              <a:t>D-Cloud File Reputation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Medium" panose="020B0504030602030204" pitchFamily="34" charset="0"/>
              <a:ea typeface="Ubuntu" charset="0"/>
              <a:cs typeface="Ubuntu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Medium" panose="020B0504030602030204" pitchFamily="34" charset="0"/>
                <a:ea typeface="Ubuntu" charset="0"/>
                <a:cs typeface="Ubuntu" charset="0"/>
              </a:rPr>
              <a:t>Script Control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389D07-2C02-41A0-A63D-83765B6F1682}"/>
              </a:ext>
            </a:extLst>
          </p:cNvPr>
          <p:cNvSpPr/>
          <p:nvPr/>
        </p:nvSpPr>
        <p:spPr>
          <a:xfrm>
            <a:off x="8496316" y="3452940"/>
            <a:ext cx="3621703" cy="2139047"/>
          </a:xfrm>
          <a:prstGeom prst="rect">
            <a:avLst/>
          </a:prstGeom>
        </p:spPr>
        <p:txBody>
          <a:bodyPr wrap="square" t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Medium" panose="020B0504030602030204" pitchFamily="34" charset="0"/>
                <a:ea typeface="+mn-ea"/>
                <a:cs typeface="Calibri Light"/>
              </a:rPr>
              <a:t>Automatic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+mn-ea"/>
                <a:cs typeface="Calibri Light"/>
              </a:rPr>
              <a:t>Deep Malware Classification  |  Attack timeline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+mn-ea"/>
                <a:cs typeface="Calibri Light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+mn-ea"/>
                <a:cs typeface="Calibri Light"/>
              </a:rPr>
              <a:t>(Process chain)</a:t>
            </a:r>
            <a:r>
              <a:rPr kumimoji="0" lang="he-IL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+mn-ea"/>
                <a:cs typeface="Calibri Light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+mn-ea"/>
                <a:cs typeface="Calibri Light"/>
              </a:rPr>
              <a:t> |  Offline sandboxing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iro SemiBold" panose="00000700000000000000" pitchFamily="2" charset="-78"/>
              <a:ea typeface="+mn-ea"/>
              <a:cs typeface="Cairo SemiBold" panose="00000700000000000000" pitchFamily="2" charset="-78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Medium" panose="020B0504030602030204" pitchFamily="34" charset="0"/>
                <a:ea typeface="+mn-ea"/>
                <a:cs typeface="Calibri Light"/>
              </a:rPr>
              <a:t>Remediation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+mn-ea"/>
                <a:cs typeface="Calibri Light"/>
              </a:rPr>
              <a:t>Whitelist/Blacklist (Hash, Certificate, Folder, Scripts, Processes)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+mn-ea"/>
                <a:cs typeface="Calibri Light"/>
              </a:rPr>
              <a:t>  |  I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+mn-ea"/>
                <a:cs typeface="Calibri Light"/>
              </a:rPr>
              <a:t>mport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+mn-ea"/>
                <a:cs typeface="Calibri Light"/>
              </a:rPr>
              <a:t> list of 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+mn-ea"/>
                <a:cs typeface="Calibri Light"/>
              </a:rPr>
              <a:t>IoC</a:t>
            </a:r>
            <a:r>
              <a:rPr kumimoji="0" lang="he-IL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+mn-ea"/>
                <a:cs typeface="Calibri Light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+mn-ea"/>
                <a:cs typeface="Calibri Light"/>
              </a:rPr>
              <a:t> |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+mn-ea"/>
                <a:cs typeface="Calibri Light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+mn-ea"/>
                <a:cs typeface="Calibri Light"/>
              </a:rPr>
              <a:t>File quarantine &amp; restore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+mn-ea"/>
                <a:cs typeface="Calibri Light"/>
              </a:rPr>
              <a:t>  |  D</a:t>
            </a:r>
            <a:r>
              <a:rPr kumimoji="0" lang="en-GB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+mn-ea"/>
                <a:cs typeface="Calibri Light"/>
              </a:rPr>
              <a:t>elete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+mn-ea"/>
                <a:cs typeface="Calibri Light"/>
              </a:rPr>
              <a:t> file remotely  | 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+mn-ea"/>
                <a:cs typeface="Calibri Light"/>
              </a:rPr>
              <a:t>Terminate process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+mn-ea"/>
                <a:cs typeface="Calibri Light"/>
              </a:rPr>
              <a:t>  |  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+mn-ea"/>
                <a:cs typeface="Calibri Light"/>
              </a:rPr>
              <a:t>Isolate network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charset="0"/>
              <a:ea typeface="+mn-ea"/>
              <a:cs typeface="Calibri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D5ECE2-3EED-4735-8ED3-A3AB28CB06B6}"/>
              </a:ext>
            </a:extLst>
          </p:cNvPr>
          <p:cNvSpPr/>
          <p:nvPr/>
        </p:nvSpPr>
        <p:spPr>
          <a:xfrm>
            <a:off x="4546606" y="2537162"/>
            <a:ext cx="3326385" cy="440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ON-EXECUTION 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Detection &amp; Response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A7C1056-77EE-4E9D-9BA5-49D023BD895C}"/>
              </a:ext>
            </a:extLst>
          </p:cNvPr>
          <p:cNvSpPr/>
          <p:nvPr/>
        </p:nvSpPr>
        <p:spPr>
          <a:xfrm>
            <a:off x="4546606" y="3452940"/>
            <a:ext cx="3114823" cy="17902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Medium" panose="020B0504030602030204" pitchFamily="34" charset="0"/>
                <a:ea typeface="Ubuntu" charset="0"/>
                <a:cs typeface="Ubuntu" charset="0"/>
              </a:rPr>
              <a:t>Deep Behavioral Analysis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Enhanced Ransomware 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|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  Code I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njection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  |  Known Shellcodes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charset="0"/>
              <a:ea typeface="Ubuntu" charset="0"/>
              <a:cs typeface="Ubuntu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File infectors  (Viruses)  |  Worms  | 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Keyloggers  |  Credentials Dumping  |  Banking Trojans  |  Spyware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charset="0"/>
              <a:ea typeface="Ubuntu" charset="0"/>
              <a:cs typeface="Ubuntu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Dynamic Analysis based on Deep Learning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FC10BE9-F0BB-944A-98B2-3E97B9CAA7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INSTINCT’S MULTI LAYERED </a:t>
            </a:r>
            <a:r>
              <a:rPr lang="en-US" b="1" dirty="0"/>
              <a:t>ENDPOINT</a:t>
            </a:r>
            <a:r>
              <a:rPr lang="en-US" dirty="0"/>
              <a:t> PROTECTION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470498-3352-4648-B845-A76C48F074FF}"/>
              </a:ext>
            </a:extLst>
          </p:cNvPr>
          <p:cNvSpPr txBox="1"/>
          <p:nvPr/>
        </p:nvSpPr>
        <p:spPr>
          <a:xfrm>
            <a:off x="274539" y="6444476"/>
            <a:ext cx="890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* Roadmap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E69D00-4F8C-3A4B-B5BB-BDA388121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825" y="1580365"/>
            <a:ext cx="1041400" cy="736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3EE0FD-154B-BA4E-8E40-A9523E738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1" y="1637071"/>
            <a:ext cx="698500" cy="723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E80489-FE28-2D47-8477-AC4E417B2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091" y="1573967"/>
            <a:ext cx="762000" cy="8128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42C716-EE4A-8B4D-85D8-30A2B13E465F}"/>
              </a:ext>
            </a:extLst>
          </p:cNvPr>
          <p:cNvCxnSpPr/>
          <p:nvPr/>
        </p:nvCxnSpPr>
        <p:spPr>
          <a:xfrm>
            <a:off x="889689" y="3196910"/>
            <a:ext cx="141697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0CFD70-114E-3243-B6AE-16A96A365771}"/>
              </a:ext>
            </a:extLst>
          </p:cNvPr>
          <p:cNvCxnSpPr/>
          <p:nvPr/>
        </p:nvCxnSpPr>
        <p:spPr>
          <a:xfrm>
            <a:off x="4546606" y="3196910"/>
            <a:ext cx="141697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B2BB40-6DB0-D24A-9536-CCDFDB1E9469}"/>
              </a:ext>
            </a:extLst>
          </p:cNvPr>
          <p:cNvCxnSpPr/>
          <p:nvPr/>
        </p:nvCxnSpPr>
        <p:spPr>
          <a:xfrm>
            <a:off x="8513467" y="3196910"/>
            <a:ext cx="141697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738868E-CA01-468D-8900-3165D9E5C3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3825" y="235831"/>
            <a:ext cx="1089327" cy="84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5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35D1AB-EF6F-409E-966E-77D8E7A46E2D}"/>
              </a:ext>
            </a:extLst>
          </p:cNvPr>
          <p:cNvCxnSpPr/>
          <p:nvPr/>
        </p:nvCxnSpPr>
        <p:spPr>
          <a:xfrm>
            <a:off x="561975" y="1719586"/>
            <a:ext cx="11029950" cy="0"/>
          </a:xfrm>
          <a:prstGeom prst="straightConnector1">
            <a:avLst/>
          </a:prstGeom>
          <a:ln w="12700">
            <a:solidFill>
              <a:schemeClr val="bg1">
                <a:alpha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8925ABA-C561-1742-A82C-EB2ABDCF23C2}"/>
              </a:ext>
            </a:extLst>
          </p:cNvPr>
          <p:cNvGrpSpPr/>
          <p:nvPr/>
        </p:nvGrpSpPr>
        <p:grpSpPr>
          <a:xfrm>
            <a:off x="5165723" y="1836565"/>
            <a:ext cx="2895606" cy="3924566"/>
            <a:chOff x="5165723" y="2508077"/>
            <a:chExt cx="2895606" cy="392456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6036E9-E7BF-462E-ABBF-52351E5B1132}"/>
                </a:ext>
              </a:extLst>
            </p:cNvPr>
            <p:cNvSpPr txBox="1"/>
            <p:nvPr/>
          </p:nvSpPr>
          <p:spPr>
            <a:xfrm>
              <a:off x="5776438" y="2508077"/>
              <a:ext cx="1651951" cy="73096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8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Deep Instinct 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8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neural network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iro Bold" panose="00000800000000000000" pitchFamily="2" charset="-78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15FDA83-D2D2-40A6-9116-9C0B96399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4223" y="2938594"/>
              <a:ext cx="484633" cy="46329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8497E4E-ED35-40C6-8F38-CACD0AE40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3351" y="5576638"/>
              <a:ext cx="493777" cy="30784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69671CC-807C-4542-B368-9B6DC84BF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25727" y="5576638"/>
              <a:ext cx="493777" cy="307849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2D8C6B9-8AFF-4FD7-9327-5A55D0924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4859" y="5576638"/>
              <a:ext cx="493777" cy="30784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684D083-8F00-4E34-BBFA-AB95A0AEF736}"/>
                </a:ext>
              </a:extLst>
            </p:cNvPr>
            <p:cNvSpPr txBox="1"/>
            <p:nvPr/>
          </p:nvSpPr>
          <p:spPr>
            <a:xfrm>
              <a:off x="5318125" y="6183536"/>
              <a:ext cx="2311399" cy="249107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8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 Medium" panose="020B0504030602030204" pitchFamily="34" charset="0"/>
                  <a:ea typeface="+mn-ea"/>
                  <a:cs typeface="Cairo SemiBold" panose="00000700000000000000" pitchFamily="2" charset="-78"/>
                </a:rPr>
                <a:t>Nvidia GPUs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3796685-D60F-4EF7-9CB6-E9778F136C83}"/>
                </a:ext>
              </a:extLst>
            </p:cNvPr>
            <p:cNvSpPr/>
            <p:nvPr/>
          </p:nvSpPr>
          <p:spPr>
            <a:xfrm>
              <a:off x="7105650" y="4824736"/>
              <a:ext cx="241300" cy="790575"/>
            </a:xfrm>
            <a:prstGeom prst="rect">
              <a:avLst/>
            </a:prstGeom>
            <a:gradFill flip="none" rotWithShape="1">
              <a:gsLst>
                <a:gs pos="0">
                  <a:srgbClr val="0900EC">
                    <a:alpha val="0"/>
                  </a:srgbClr>
                </a:gs>
                <a:gs pos="100000">
                  <a:srgbClr val="0900EC">
                    <a:alpha val="61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0ED1233-AC48-4804-95BE-CD1787AEC931}"/>
                </a:ext>
              </a:extLst>
            </p:cNvPr>
            <p:cNvSpPr/>
            <p:nvPr/>
          </p:nvSpPr>
          <p:spPr>
            <a:xfrm>
              <a:off x="6362601" y="4586611"/>
              <a:ext cx="241300" cy="1021555"/>
            </a:xfrm>
            <a:prstGeom prst="rect">
              <a:avLst/>
            </a:prstGeom>
            <a:gradFill flip="none" rotWithShape="1">
              <a:gsLst>
                <a:gs pos="0">
                  <a:srgbClr val="0900EC">
                    <a:alpha val="0"/>
                  </a:srgbClr>
                </a:gs>
                <a:gs pos="100000">
                  <a:srgbClr val="0900EC">
                    <a:alpha val="61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3059F5A-398A-4F84-B646-45C0CEE503DE}"/>
                </a:ext>
              </a:extLst>
            </p:cNvPr>
            <p:cNvSpPr/>
            <p:nvPr/>
          </p:nvSpPr>
          <p:spPr>
            <a:xfrm>
              <a:off x="5621560" y="4319911"/>
              <a:ext cx="241300" cy="1290636"/>
            </a:xfrm>
            <a:prstGeom prst="rect">
              <a:avLst/>
            </a:prstGeom>
            <a:gradFill flip="none" rotWithShape="1">
              <a:gsLst>
                <a:gs pos="0">
                  <a:srgbClr val="0900EC">
                    <a:alpha val="0"/>
                  </a:srgbClr>
                </a:gs>
                <a:gs pos="100000">
                  <a:srgbClr val="0900EC">
                    <a:alpha val="61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ADDD989C-AA74-4B9E-9CDE-BE3325AFA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65723" y="3134457"/>
              <a:ext cx="2895606" cy="2267717"/>
            </a:xfrm>
            <a:prstGeom prst="rect">
              <a:avLst/>
            </a:prstGeom>
            <a:effectLst/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C1DE21A-7CB9-2848-85DF-A59537F201AC}"/>
              </a:ext>
            </a:extLst>
          </p:cNvPr>
          <p:cNvGrpSpPr/>
          <p:nvPr/>
        </p:nvGrpSpPr>
        <p:grpSpPr>
          <a:xfrm>
            <a:off x="55874" y="2339039"/>
            <a:ext cx="5471171" cy="2107225"/>
            <a:chOff x="55874" y="3010551"/>
            <a:chExt cx="5471171" cy="2107225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2992E03F-B178-4E83-BF9B-864C15F07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874" y="3010551"/>
              <a:ext cx="5471171" cy="21072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97327C-621F-40FE-B2CB-86F54857B209}"/>
                </a:ext>
              </a:extLst>
            </p:cNvPr>
            <p:cNvSpPr txBox="1"/>
            <p:nvPr/>
          </p:nvSpPr>
          <p:spPr>
            <a:xfrm>
              <a:off x="724091" y="3304998"/>
              <a:ext cx="2316289" cy="1723292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7000"/>
                <a:buFontTx/>
                <a:buBlip>
                  <a:blip r:embed="rId7"/>
                </a:buBlip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Cairo" panose="00000500000000000000" pitchFamily="2" charset="-78"/>
                </a:rPr>
                <a:t>Third party public sources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7000"/>
                <a:buFontTx/>
                <a:buBlip>
                  <a:blip r:embed="rId7"/>
                </a:buBlip>
                <a:tabLst/>
                <a:defRPr/>
              </a:pP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iro" panose="00000500000000000000" pitchFamily="2" charset="-78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7000"/>
                <a:buFontTx/>
                <a:buBlip>
                  <a:blip r:embed="rId7"/>
                </a:buBlip>
                <a:tabLst/>
                <a:defRPr/>
              </a:pPr>
              <a:r>
                <a:rPr kumimoji="0" lang="en-US" sz="13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Cairo" panose="00000500000000000000" pitchFamily="2" charset="-78"/>
                </a:rPr>
                <a:t>Darknet</a:t>
              </a: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iro" panose="00000500000000000000" pitchFamily="2" charset="-78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7000"/>
                <a:buFontTx/>
                <a:buBlip>
                  <a:blip r:embed="rId7"/>
                </a:buBlip>
                <a:tabLst/>
                <a:defRPr/>
              </a:pP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iro" panose="00000500000000000000" pitchFamily="2" charset="-78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7000"/>
                <a:buFontTx/>
                <a:buBlip>
                  <a:blip r:embed="rId7"/>
                </a:buBlip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Cairo" panose="00000500000000000000" pitchFamily="2" charset="-78"/>
                </a:rPr>
                <a:t>Home Made Malware</a:t>
              </a:r>
              <a:b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Cairo" panose="00000500000000000000" pitchFamily="2" charset="-78"/>
                </a:rPr>
              </a:b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iro" panose="00000500000000000000" pitchFamily="2" charset="-78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7000"/>
                <a:buFontTx/>
                <a:buBlip>
                  <a:blip r:embed="rId7"/>
                </a:buBlip>
                <a:tabLst/>
                <a:defRPr/>
              </a:pPr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Cairo" panose="00000500000000000000" pitchFamily="2" charset="-78"/>
                </a:rPr>
                <a:t>Mutated Malware</a:t>
              </a:r>
              <a:b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Cairo" panose="00000500000000000000" pitchFamily="2" charset="-78"/>
                </a:rPr>
              </a:b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iro Bold" panose="00000800000000000000" pitchFamily="2" charset="-7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C43A42-3B7E-43A5-8791-6E5FFF912856}"/>
                </a:ext>
              </a:extLst>
            </p:cNvPr>
            <p:cNvSpPr txBox="1"/>
            <p:nvPr/>
          </p:nvSpPr>
          <p:spPr>
            <a:xfrm>
              <a:off x="3691504" y="3961944"/>
              <a:ext cx="540444" cy="21384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8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65000"/>
                    </a:prstClr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*macro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5000"/>
                  </a:prstClr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iro Bold" panose="00000800000000000000" pitchFamily="2" charset="-7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AFF2B7-ECFE-4A4E-86BB-3A29C2C1BACA}"/>
                </a:ext>
              </a:extLst>
            </p:cNvPr>
            <p:cNvSpPr txBox="1"/>
            <p:nvPr/>
          </p:nvSpPr>
          <p:spPr>
            <a:xfrm>
              <a:off x="3389740" y="3668480"/>
              <a:ext cx="540444" cy="21384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8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65000"/>
                    </a:prstClr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*.pdf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5000"/>
                  </a:prstClr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iro Bold" panose="00000800000000000000" pitchFamily="2" charset="-7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FDF5C3-D946-4BB0-ADDC-388099B0810C}"/>
                </a:ext>
              </a:extLst>
            </p:cNvPr>
            <p:cNvSpPr txBox="1"/>
            <p:nvPr/>
          </p:nvSpPr>
          <p:spPr>
            <a:xfrm>
              <a:off x="3777090" y="3186625"/>
              <a:ext cx="540444" cy="21384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8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65000"/>
                    </a:prstClr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*.ppt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5000"/>
                  </a:prstClr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iro Bold" panose="00000800000000000000" pitchFamily="2" charset="-7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995909-BD60-41A0-979C-FB08DA2B179D}"/>
                </a:ext>
              </a:extLst>
            </p:cNvPr>
            <p:cNvSpPr txBox="1"/>
            <p:nvPr/>
          </p:nvSpPr>
          <p:spPr>
            <a:xfrm>
              <a:off x="3132192" y="3265254"/>
              <a:ext cx="540444" cy="21384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8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65000"/>
                    </a:prstClr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*.exe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5000"/>
                  </a:prstClr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iro Bold" panose="00000800000000000000" pitchFamily="2" charset="-7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29072F-E6F4-4468-B452-56024F1E6E4F}"/>
                </a:ext>
              </a:extLst>
            </p:cNvPr>
            <p:cNvSpPr txBox="1"/>
            <p:nvPr/>
          </p:nvSpPr>
          <p:spPr>
            <a:xfrm>
              <a:off x="3902155" y="3504213"/>
              <a:ext cx="540444" cy="21384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8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65000"/>
                    </a:prstClr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*.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alpha val="65000"/>
                    </a:prstClr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xls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65000"/>
                    </a:prstClr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5000"/>
                  </a:prstClr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iro Bold" panose="00000800000000000000" pitchFamily="2" charset="-78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1FC79B-061A-48C6-A8B0-886F4702C057}"/>
                </a:ext>
              </a:extLst>
            </p:cNvPr>
            <p:cNvSpPr txBox="1"/>
            <p:nvPr/>
          </p:nvSpPr>
          <p:spPr>
            <a:xfrm>
              <a:off x="3239931" y="4432469"/>
              <a:ext cx="604466" cy="21384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8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65000"/>
                    </a:prstClr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*.doc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5000"/>
                  </a:prstClr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iro Bold" panose="00000800000000000000" pitchFamily="2" charset="-78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3AE969-1744-4C89-A165-1AE2DD2029F3}"/>
                </a:ext>
              </a:extLst>
            </p:cNvPr>
            <p:cNvSpPr txBox="1"/>
            <p:nvPr/>
          </p:nvSpPr>
          <p:spPr>
            <a:xfrm>
              <a:off x="4099711" y="4277812"/>
              <a:ext cx="604466" cy="21384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8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65000"/>
                    </a:prstClr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*.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alpha val="65000"/>
                    </a:prstClr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mach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65000"/>
                    </a:prstClr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o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5000"/>
                  </a:prstClr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iro Bold" panose="00000800000000000000" pitchFamily="2" charset="-78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4592D9-5425-46B3-8BDB-B7CF3D8F675A}"/>
                </a:ext>
              </a:extLst>
            </p:cNvPr>
            <p:cNvSpPr txBox="1"/>
            <p:nvPr/>
          </p:nvSpPr>
          <p:spPr>
            <a:xfrm>
              <a:off x="3856516" y="4703383"/>
              <a:ext cx="540444" cy="21384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8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65000"/>
                    </a:prstClr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*.APK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5000"/>
                  </a:prstClr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iro Bold" panose="00000800000000000000" pitchFamily="2" charset="-7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B09D07-224A-4450-83F8-7E00D3C58D8D}"/>
                </a:ext>
              </a:extLst>
            </p:cNvPr>
            <p:cNvSpPr txBox="1"/>
            <p:nvPr/>
          </p:nvSpPr>
          <p:spPr>
            <a:xfrm>
              <a:off x="3436992" y="4133593"/>
              <a:ext cx="540444" cy="21384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8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65000"/>
                    </a:prstClr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*.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alpha val="65000"/>
                    </a:prstClr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dll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5000"/>
                  </a:prstClr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iro Bold" panose="00000800000000000000" pitchFamily="2" charset="-78"/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E16DC86-61EE-470D-B874-71A5A8CB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56624" y="3814515"/>
              <a:ext cx="484633" cy="46329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7F1DE2-D3B4-45C2-B5E1-F1D8DBD9430D}"/>
                </a:ext>
              </a:extLst>
            </p:cNvPr>
            <p:cNvSpPr txBox="1"/>
            <p:nvPr/>
          </p:nvSpPr>
          <p:spPr>
            <a:xfrm>
              <a:off x="3203920" y="4775621"/>
              <a:ext cx="604466" cy="21384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8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65000"/>
                    </a:prstClr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*.rtf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5000"/>
                  </a:prstClr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iro Bold" panose="00000800000000000000" pitchFamily="2" charset="-78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B5A8B22-0EB7-4FCD-A9D2-ACC4691A2F19}"/>
                </a:ext>
              </a:extLst>
            </p:cNvPr>
            <p:cNvSpPr txBox="1"/>
            <p:nvPr/>
          </p:nvSpPr>
          <p:spPr>
            <a:xfrm>
              <a:off x="4184696" y="3750212"/>
              <a:ext cx="686328" cy="213841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8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65000"/>
                    </a:prstClr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*.SWF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65000"/>
                  </a:prstClr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iro Bold" panose="00000800000000000000" pitchFamily="2" charset="-78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84C3737-8912-9B44-83E1-9565B9ECDD2F}"/>
              </a:ext>
            </a:extLst>
          </p:cNvPr>
          <p:cNvSpPr txBox="1"/>
          <p:nvPr/>
        </p:nvSpPr>
        <p:spPr>
          <a:xfrm>
            <a:off x="653373" y="4660038"/>
            <a:ext cx="3531324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libri Light"/>
              </a:rPr>
              <a:t>Labeled examples</a:t>
            </a:r>
          </a:p>
          <a:p>
            <a:pPr marL="285750" marR="0" lvl="0" indent="-28575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libri Light"/>
              </a:rPr>
              <a:t>Supervised training 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FA5093A-9392-784B-A459-11D17DC74D5B}"/>
              </a:ext>
            </a:extLst>
          </p:cNvPr>
          <p:cNvGrpSpPr/>
          <p:nvPr/>
        </p:nvGrpSpPr>
        <p:grpSpPr>
          <a:xfrm>
            <a:off x="11982854" y="2338401"/>
            <a:ext cx="4218257" cy="2125023"/>
            <a:chOff x="2785915" y="4238595"/>
            <a:chExt cx="4218257" cy="212502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603884B-41D1-4F49-B081-9CD8EF833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2785915" y="4238595"/>
              <a:ext cx="3246841" cy="2125023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9A52A19-F78B-6A47-8E50-982E3C7DF2A6}"/>
                </a:ext>
              </a:extLst>
            </p:cNvPr>
            <p:cNvSpPr txBox="1"/>
            <p:nvPr/>
          </p:nvSpPr>
          <p:spPr>
            <a:xfrm>
              <a:off x="5675338" y="5901611"/>
              <a:ext cx="1143000" cy="219034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8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Agent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iro Bold" panose="00000800000000000000" pitchFamily="2" charset="-78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CF8F9A0F-799D-3245-9D04-4BB39582F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73113" y="4702636"/>
              <a:ext cx="1143002" cy="1143002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D8FA1B6-1F30-5A41-ACD1-7A8CE13C5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93719" y="5069457"/>
              <a:ext cx="484633" cy="463297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72AFBDA-B824-8B48-B169-F6724F914DBB}"/>
                </a:ext>
              </a:extLst>
            </p:cNvPr>
            <p:cNvSpPr txBox="1"/>
            <p:nvPr/>
          </p:nvSpPr>
          <p:spPr>
            <a:xfrm>
              <a:off x="5502398" y="4407721"/>
              <a:ext cx="1501774" cy="251992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89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Cairo Bold" panose="00000800000000000000" pitchFamily="2" charset="-78"/>
                </a:rPr>
                <a:t>D-Brain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F85CDAC-9D72-C94D-A170-935D86FEB80E}"/>
              </a:ext>
            </a:extLst>
          </p:cNvPr>
          <p:cNvSpPr txBox="1"/>
          <p:nvPr/>
        </p:nvSpPr>
        <p:spPr>
          <a:xfrm>
            <a:off x="7185270" y="2836595"/>
            <a:ext cx="29086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libri Light"/>
              </a:rPr>
              <a:t>Lightweight agent: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libri Light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libri Light"/>
              </a:rPr>
              <a:t>&lt;150MB, &lt;1% CPU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libri Light"/>
              </a:rPr>
              <a:t>Run on any CPU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libri Light"/>
              </a:rPr>
              <a:t>Platform-agnostic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Blip>
                <a:blip r:embed="rId8"/>
              </a:buBlip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libri Light"/>
              </a:rPr>
              <a:t>Only two updates a year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8C7410-CF69-9949-80B8-AA3E843198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The Deep Learning Process From Training to Prediction</a:t>
            </a:r>
          </a:p>
        </p:txBody>
      </p:sp>
    </p:spTree>
    <p:extLst>
      <p:ext uri="{BB962C8B-B14F-4D97-AF65-F5344CB8AC3E}">
        <p14:creationId xmlns:p14="http://schemas.microsoft.com/office/powerpoint/2010/main" val="6899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8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-0.47331 -2.59259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59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5E-6 7.40741E-7 L -0.46693 7.40741E-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46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1.45833E-6 -3.7037E-6 L -0.46693 -3.7037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4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-0.38399 -1.85185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0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02 -0.00115 L -0.77852 -0.0011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p"/>
      <p:bldP spid="49" grpId="1" build="allAtOnce"/>
      <p:bldP spid="8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AFF5D17-1E18-5C4D-9A3D-71292D89C75C}"/>
              </a:ext>
            </a:extLst>
          </p:cNvPr>
          <p:cNvCxnSpPr>
            <a:cxnSpLocks/>
          </p:cNvCxnSpPr>
          <p:nvPr/>
        </p:nvCxnSpPr>
        <p:spPr>
          <a:xfrm flipH="1">
            <a:off x="976306" y="2175497"/>
            <a:ext cx="7488000" cy="0"/>
          </a:xfrm>
          <a:prstGeom prst="straightConnector1">
            <a:avLst/>
          </a:prstGeom>
          <a:ln w="1270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8B70A9F-D937-CF4B-99B6-DE4226220E36}"/>
              </a:ext>
            </a:extLst>
          </p:cNvPr>
          <p:cNvGrpSpPr/>
          <p:nvPr/>
        </p:nvGrpSpPr>
        <p:grpSpPr>
          <a:xfrm>
            <a:off x="6121722" y="2996642"/>
            <a:ext cx="4294819" cy="1934202"/>
            <a:chOff x="6121722" y="2996642"/>
            <a:chExt cx="4294819" cy="193420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F91F549-3049-4345-8B20-66D852023EB6}"/>
                </a:ext>
              </a:extLst>
            </p:cNvPr>
            <p:cNvGrpSpPr/>
            <p:nvPr/>
          </p:nvGrpSpPr>
          <p:grpSpPr>
            <a:xfrm>
              <a:off x="6124576" y="3011555"/>
              <a:ext cx="4291965" cy="1919289"/>
              <a:chOff x="6124576" y="3011555"/>
              <a:chExt cx="4291965" cy="191928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A4AD7D-A934-EB46-9D82-BFF272FF6B43}"/>
                  </a:ext>
                </a:extLst>
              </p:cNvPr>
              <p:cNvSpPr/>
              <p:nvPr/>
            </p:nvSpPr>
            <p:spPr>
              <a:xfrm>
                <a:off x="6124576" y="3011555"/>
                <a:ext cx="4291965" cy="1919289"/>
              </a:xfrm>
              <a:prstGeom prst="rect">
                <a:avLst/>
              </a:prstGeom>
              <a:gradFill flip="none" rotWithShape="1">
                <a:gsLst>
                  <a:gs pos="76000">
                    <a:srgbClr val="0900EC">
                      <a:alpha val="12000"/>
                    </a:srgbClr>
                  </a:gs>
                  <a:gs pos="53000">
                    <a:srgbClr val="0900EC">
                      <a:alpha val="0"/>
                    </a:srgbClr>
                  </a:gs>
                  <a:gs pos="100000">
                    <a:srgbClr val="0900EC">
                      <a:alpha val="33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he-IL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1A4DFB-7F6E-C647-86BA-26A699E29CF5}"/>
                  </a:ext>
                </a:extLst>
              </p:cNvPr>
              <p:cNvSpPr txBox="1"/>
              <p:nvPr/>
            </p:nvSpPr>
            <p:spPr>
              <a:xfrm>
                <a:off x="6271419" y="3144509"/>
                <a:ext cx="1472405" cy="872034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17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Ubuntu Medium" panose="020B0504030602030204" pitchFamily="34" charset="0"/>
                    <a:ea typeface="+mn-ea"/>
                    <a:cs typeface="Cairo" panose="00000500000000000000" pitchFamily="2" charset="-78"/>
                  </a:rPr>
                  <a:t>Crysis</a:t>
                </a: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Ubuntu Light" panose="020B0304030602030204" pitchFamily="34" charset="0"/>
                    <a:ea typeface="+mn-ea"/>
                    <a:cs typeface="Cairo" panose="00000500000000000000" pitchFamily="2" charset="-78"/>
                  </a:rPr>
                  <a:t> is first reported as a new ransomware family</a:t>
                </a:r>
                <a:endPara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 Bold" panose="00000800000000000000" pitchFamily="2" charset="-78"/>
                </a:endParaRP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29257CB-FC3A-3842-BDEB-4D26876304ED}"/>
                </a:ext>
              </a:extLst>
            </p:cNvPr>
            <p:cNvCxnSpPr>
              <a:cxnSpLocks/>
            </p:cNvCxnSpPr>
            <p:nvPr/>
          </p:nvCxnSpPr>
          <p:spPr>
            <a:xfrm>
              <a:off x="6121722" y="2996642"/>
              <a:ext cx="3203" cy="1823097"/>
            </a:xfrm>
            <a:prstGeom prst="line">
              <a:avLst/>
            </a:prstGeom>
            <a:ln w="15875">
              <a:solidFill>
                <a:srgbClr val="00FF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A3CE393-6392-8C40-AEBF-B0311B9ACA61}"/>
              </a:ext>
            </a:extLst>
          </p:cNvPr>
          <p:cNvSpPr txBox="1"/>
          <p:nvPr/>
        </p:nvSpPr>
        <p:spPr>
          <a:xfrm>
            <a:off x="5692527" y="5146471"/>
            <a:ext cx="1213892" cy="209416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iro Bold" panose="00000800000000000000" pitchFamily="2" charset="-78"/>
              </a:rPr>
              <a:t>August 2018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BB84CE-E7B8-0C4C-B9B9-9881327A60AF}"/>
              </a:ext>
            </a:extLst>
          </p:cNvPr>
          <p:cNvCxnSpPr>
            <a:cxnSpLocks/>
          </p:cNvCxnSpPr>
          <p:nvPr/>
        </p:nvCxnSpPr>
        <p:spPr>
          <a:xfrm flipH="1">
            <a:off x="920466" y="4933407"/>
            <a:ext cx="10854974" cy="0"/>
          </a:xfrm>
          <a:prstGeom prst="line">
            <a:avLst/>
          </a:prstGeom>
          <a:ln w="63500">
            <a:gradFill flip="none" rotWithShape="1">
              <a:gsLst>
                <a:gs pos="100000">
                  <a:srgbClr val="00FFBE"/>
                </a:gs>
                <a:gs pos="0">
                  <a:srgbClr val="00FFBE">
                    <a:alpha val="9000"/>
                  </a:srgb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ECD00B-8F23-7B4B-A3BA-861459AD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ADA671-33D3-8D49-A233-2C4EA0DA2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140BD4-73B3-0143-9BCA-E32A74F548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THE VALUE OF THE DEEP INSTINCT PREDICTION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40145-03E8-2848-974C-2F7C5C81A665}"/>
              </a:ext>
            </a:extLst>
          </p:cNvPr>
          <p:cNvSpPr txBox="1"/>
          <p:nvPr/>
        </p:nvSpPr>
        <p:spPr>
          <a:xfrm>
            <a:off x="3371850" y="1433416"/>
            <a:ext cx="5480050" cy="255391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iro" panose="00000500000000000000" pitchFamily="2" charset="-78"/>
              </a:rPr>
              <a:t>Crysis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iro" panose="00000500000000000000" pitchFamily="2" charset="-78"/>
              </a:rPr>
              <a:t> Ransomware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Cairo Bold" panose="00000800000000000000" pitchFamily="2" charset="-78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F02001-7D5A-DF48-A0AB-04663B69597E}"/>
              </a:ext>
            </a:extLst>
          </p:cNvPr>
          <p:cNvGrpSpPr/>
          <p:nvPr/>
        </p:nvGrpSpPr>
        <p:grpSpPr>
          <a:xfrm>
            <a:off x="10095110" y="2996642"/>
            <a:ext cx="1976122" cy="1823097"/>
            <a:chOff x="10095110" y="2996642"/>
            <a:chExt cx="1976122" cy="18230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9EE3EA-BD16-A24A-927B-D912AE820C88}"/>
                </a:ext>
              </a:extLst>
            </p:cNvPr>
            <p:cNvSpPr txBox="1"/>
            <p:nvPr/>
          </p:nvSpPr>
          <p:spPr>
            <a:xfrm>
              <a:off x="10276284" y="3146890"/>
              <a:ext cx="1794948" cy="1526059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1200" cap="none" spc="-2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First upload to </a:t>
              </a:r>
              <a:r>
                <a:rPr kumimoji="0" lang="en-US" sz="1500" b="1" i="0" u="none" strike="noStrike" kern="1200" cap="none" spc="-2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VirusTotal</a:t>
              </a:r>
              <a:endParaRPr kumimoji="0" lang="en-US" sz="1500" b="1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iro" panose="00000500000000000000" pitchFamily="2" charset="-78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-2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iro" panose="00000500000000000000" pitchFamily="2" charset="-78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-2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Missed by</a:t>
              </a:r>
              <a:r>
                <a:rPr kumimoji="0" lang="en-US" sz="1500" b="1" i="0" u="none" strike="noStrike" kern="1200" cap="none" spc="-2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 Cylance, CrowdStrike, </a:t>
              </a:r>
              <a:r>
                <a:rPr kumimoji="0" lang="en-US" sz="1500" b="0" i="0" u="none" strike="noStrike" kern="1200" cap="none" spc="-2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SentinelOne, TrendMicro 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74BF9C7-029D-DA4F-BE75-B71DB3D3727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5110" y="2996642"/>
              <a:ext cx="3203" cy="1823097"/>
            </a:xfrm>
            <a:prstGeom prst="line">
              <a:avLst/>
            </a:prstGeom>
            <a:ln w="15875">
              <a:solidFill>
                <a:srgbClr val="00FF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585D40F-D329-BE42-AAD4-7762F5CB58A0}"/>
              </a:ext>
            </a:extLst>
          </p:cNvPr>
          <p:cNvGrpSpPr/>
          <p:nvPr/>
        </p:nvGrpSpPr>
        <p:grpSpPr>
          <a:xfrm>
            <a:off x="9643441" y="4837306"/>
            <a:ext cx="1573077" cy="518581"/>
            <a:chOff x="9643441" y="4837306"/>
            <a:chExt cx="1573077" cy="5185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BBC46C-4DB9-9649-B782-27D3627E4B13}"/>
                </a:ext>
              </a:extLst>
            </p:cNvPr>
            <p:cNvSpPr txBox="1"/>
            <p:nvPr/>
          </p:nvSpPr>
          <p:spPr>
            <a:xfrm>
              <a:off x="9643441" y="5146471"/>
              <a:ext cx="1573077" cy="209416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Cairo Bold" panose="00000800000000000000" pitchFamily="2" charset="-78"/>
                </a:rPr>
                <a:t>October 3</a:t>
              </a:r>
              <a:r>
                <a:rPr kumimoji="0" lang="en-US" sz="1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Cairo Bold" panose="00000800000000000000" pitchFamily="2" charset="-78"/>
                </a:rPr>
                <a:t>rd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Cairo Bold" panose="00000800000000000000" pitchFamily="2" charset="-78"/>
                </a:rPr>
                <a:t> 2018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157B6BA-1A3C-0040-8D28-8A228B09122F}"/>
                </a:ext>
              </a:extLst>
            </p:cNvPr>
            <p:cNvSpPr/>
            <p:nvPr/>
          </p:nvSpPr>
          <p:spPr>
            <a:xfrm>
              <a:off x="10011266" y="4837306"/>
              <a:ext cx="184296" cy="183412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F73EE34-0421-C248-A26B-C054735D10D0}"/>
              </a:ext>
            </a:extLst>
          </p:cNvPr>
          <p:cNvGrpSpPr/>
          <p:nvPr/>
        </p:nvGrpSpPr>
        <p:grpSpPr>
          <a:xfrm>
            <a:off x="7939632" y="4837306"/>
            <a:ext cx="1573077" cy="518581"/>
            <a:chOff x="7939632" y="4837306"/>
            <a:chExt cx="1573077" cy="5185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C96068-A35A-0749-822B-B7626DBF51B9}"/>
                </a:ext>
              </a:extLst>
            </p:cNvPr>
            <p:cNvSpPr txBox="1"/>
            <p:nvPr/>
          </p:nvSpPr>
          <p:spPr>
            <a:xfrm>
              <a:off x="7939632" y="5146471"/>
              <a:ext cx="1573077" cy="209416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Cairo Bold" panose="00000800000000000000" pitchFamily="2" charset="-78"/>
                </a:rPr>
                <a:t>October 2</a:t>
              </a:r>
              <a:r>
                <a:rPr kumimoji="0" lang="en-US" sz="1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Cairo Bold" panose="00000800000000000000" pitchFamily="2" charset="-78"/>
                </a:rPr>
                <a:t>nd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Cairo Bold" panose="00000800000000000000" pitchFamily="2" charset="-78"/>
                </a:rPr>
                <a:t> 2018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FCDFE1F-BCB1-704D-9111-76CC7A18D542}"/>
                </a:ext>
              </a:extLst>
            </p:cNvPr>
            <p:cNvSpPr/>
            <p:nvPr/>
          </p:nvSpPr>
          <p:spPr>
            <a:xfrm>
              <a:off x="8345751" y="4837306"/>
              <a:ext cx="184296" cy="183412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234564BF-7B1D-574B-86A3-064416A73A8B}"/>
              </a:ext>
            </a:extLst>
          </p:cNvPr>
          <p:cNvSpPr/>
          <p:nvPr/>
        </p:nvSpPr>
        <p:spPr>
          <a:xfrm>
            <a:off x="6027094" y="4837306"/>
            <a:ext cx="184296" cy="18315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4D62B45-6FB1-C848-B165-7B589B614D5C}"/>
              </a:ext>
            </a:extLst>
          </p:cNvPr>
          <p:cNvGrpSpPr/>
          <p:nvPr/>
        </p:nvGrpSpPr>
        <p:grpSpPr>
          <a:xfrm>
            <a:off x="8440418" y="1876875"/>
            <a:ext cx="1541782" cy="2952158"/>
            <a:chOff x="8440418" y="1876875"/>
            <a:chExt cx="1541782" cy="295215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E3E680D-296F-1E4E-9671-3EFF1D80C5DC}"/>
                </a:ext>
              </a:extLst>
            </p:cNvPr>
            <p:cNvGrpSpPr/>
            <p:nvPr/>
          </p:nvGrpSpPr>
          <p:grpSpPr>
            <a:xfrm>
              <a:off x="8440418" y="2397194"/>
              <a:ext cx="1541782" cy="2431839"/>
              <a:chOff x="8440418" y="2397194"/>
              <a:chExt cx="1541782" cy="243183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DBBD4E-3B0E-BD47-9BCB-477E63FAEFB1}"/>
                  </a:ext>
                </a:extLst>
              </p:cNvPr>
              <p:cNvSpPr txBox="1"/>
              <p:nvPr/>
            </p:nvSpPr>
            <p:spPr>
              <a:xfrm>
                <a:off x="8609361" y="2504415"/>
                <a:ext cx="1372839" cy="174406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17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7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Ubuntu" panose="020B0504030602030204" pitchFamily="34" charset="0"/>
                    <a:ea typeface="+mn-ea"/>
                    <a:cs typeface="Cairo Bold" panose="00000800000000000000" pitchFamily="2" charset="-78"/>
                  </a:rPr>
                  <a:t>Deep Instinct client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ts val="17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Ubuntu Light" panose="020B0304030602030204" pitchFamily="34" charset="0"/>
                    <a:ea typeface="+mn-ea"/>
                    <a:cs typeface="Cairo" panose="00000500000000000000" pitchFamily="2" charset="-78"/>
                  </a:rPr>
                  <a:t>Detected </a:t>
                </a:r>
                <a:b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Ubuntu Light" panose="020B0304030602030204" pitchFamily="34" charset="0"/>
                    <a:ea typeface="+mn-ea"/>
                    <a:cs typeface="Cairo" panose="00000500000000000000" pitchFamily="2" charset="-78"/>
                  </a:rPr>
                </a:b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Ubuntu Light" panose="020B0304030602030204" pitchFamily="34" charset="0"/>
                    <a:ea typeface="+mn-ea"/>
                    <a:cs typeface="Cairo" panose="00000500000000000000" pitchFamily="2" charset="-78"/>
                  </a:rPr>
                  <a:t>and Prevented </a:t>
                </a:r>
                <a:r>
                  <a:rPr kumimoji="0" lang="en-US" sz="1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Ubuntu Light" panose="020B0304030602030204" pitchFamily="34" charset="0"/>
                    <a:ea typeface="+mn-ea"/>
                    <a:cs typeface="Cairo" panose="00000500000000000000" pitchFamily="2" charset="-78"/>
                  </a:rPr>
                  <a:t>Crysis</a:t>
                </a:r>
                <a:r>
                  <a:rPr kumimoji="0" lang="en-US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Ubuntu Light" panose="020B0304030602030204" pitchFamily="34" charset="0"/>
                    <a:ea typeface="+mn-ea"/>
                    <a:cs typeface="Cairo" panose="00000500000000000000" pitchFamily="2" charset="-78"/>
                  </a:rPr>
                  <a:t> on a production environment 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48216A7-CEB0-E24E-8C53-86C38F41C6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40418" y="2397194"/>
                <a:ext cx="0" cy="2431839"/>
              </a:xfrm>
              <a:prstGeom prst="line">
                <a:avLst/>
              </a:prstGeom>
              <a:ln w="15875">
                <a:solidFill>
                  <a:srgbClr val="00FF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B3BFA6C-B2D4-48FD-BDA0-91E5959A0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82877" y="1876875"/>
              <a:ext cx="597244" cy="597244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A4FEBBD-2015-6F4D-B771-8953EA63FC76}"/>
              </a:ext>
            </a:extLst>
          </p:cNvPr>
          <p:cNvGrpSpPr/>
          <p:nvPr/>
        </p:nvGrpSpPr>
        <p:grpSpPr>
          <a:xfrm>
            <a:off x="940630" y="1901498"/>
            <a:ext cx="4298119" cy="3000771"/>
            <a:chOff x="940630" y="1901498"/>
            <a:chExt cx="4298119" cy="300077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4BF196-79E4-F446-82F9-238B38D4FA66}"/>
                </a:ext>
              </a:extLst>
            </p:cNvPr>
            <p:cNvSpPr/>
            <p:nvPr/>
          </p:nvSpPr>
          <p:spPr>
            <a:xfrm>
              <a:off x="946784" y="2397194"/>
              <a:ext cx="4291965" cy="2505075"/>
            </a:xfrm>
            <a:prstGeom prst="rect">
              <a:avLst/>
            </a:prstGeom>
            <a:gradFill flip="none" rotWithShape="1">
              <a:gsLst>
                <a:gs pos="76000">
                  <a:srgbClr val="0900EC">
                    <a:alpha val="12000"/>
                  </a:srgbClr>
                </a:gs>
                <a:gs pos="53000">
                  <a:srgbClr val="0900EC">
                    <a:alpha val="0"/>
                  </a:srgbClr>
                </a:gs>
                <a:gs pos="100000">
                  <a:srgbClr val="0900EC">
                    <a:alpha val="33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33109AB-C8C3-F444-999D-9288B40C16A1}"/>
                </a:ext>
              </a:extLst>
            </p:cNvPr>
            <p:cNvCxnSpPr>
              <a:cxnSpLocks/>
            </p:cNvCxnSpPr>
            <p:nvPr/>
          </p:nvCxnSpPr>
          <p:spPr>
            <a:xfrm>
              <a:off x="940630" y="2401842"/>
              <a:ext cx="0" cy="2444255"/>
            </a:xfrm>
            <a:prstGeom prst="line">
              <a:avLst/>
            </a:prstGeom>
            <a:ln w="15875">
              <a:solidFill>
                <a:srgbClr val="00FF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39A577-96E9-2B43-A626-CC89BF2A9726}"/>
                </a:ext>
              </a:extLst>
            </p:cNvPr>
            <p:cNvSpPr txBox="1"/>
            <p:nvPr/>
          </p:nvSpPr>
          <p:spPr>
            <a:xfrm>
              <a:off x="1066850" y="2581330"/>
              <a:ext cx="1362841" cy="458908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Cairo Bold" panose="00000800000000000000" pitchFamily="2" charset="-78"/>
                </a:rPr>
                <a:t>D-Client v2.0</a:t>
              </a:r>
            </a:p>
            <a:p>
              <a:pPr marL="0" marR="0" lvl="0" indent="0" algn="l" defTabSz="914400" rtl="0" eaLnBrk="1" fontAlgn="auto" latinLnBrk="0" hangingPunct="1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 Light" panose="020B0304030602030204" pitchFamily="34" charset="0"/>
                  <a:ea typeface="+mn-ea"/>
                  <a:cs typeface="Cairo" panose="00000500000000000000" pitchFamily="2" charset="-78"/>
                </a:rPr>
                <a:t>Release day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16B50E8-4440-4CE3-8567-7DF3A7040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891" y="1901498"/>
              <a:ext cx="582415" cy="582415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2DA533-38DA-AF4B-B9BD-A97D771D451C}"/>
              </a:ext>
            </a:extLst>
          </p:cNvPr>
          <p:cNvCxnSpPr>
            <a:cxnSpLocks/>
          </p:cNvCxnSpPr>
          <p:nvPr/>
        </p:nvCxnSpPr>
        <p:spPr>
          <a:xfrm>
            <a:off x="6180668" y="4545186"/>
            <a:ext cx="3924000" cy="0"/>
          </a:xfrm>
          <a:prstGeom prst="straightConnector1">
            <a:avLst/>
          </a:prstGeom>
          <a:ln w="1270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FCF362-23FD-0648-AB61-D9A3789F1B0F}"/>
              </a:ext>
            </a:extLst>
          </p:cNvPr>
          <p:cNvGrpSpPr/>
          <p:nvPr/>
        </p:nvGrpSpPr>
        <p:grpSpPr>
          <a:xfrm>
            <a:off x="7760018" y="4435078"/>
            <a:ext cx="1291113" cy="198968"/>
            <a:chOff x="7760018" y="4272850"/>
            <a:chExt cx="1291113" cy="19896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EF9213E-9E60-5F47-BB15-8AA3408638FA}"/>
                </a:ext>
              </a:extLst>
            </p:cNvPr>
            <p:cNvSpPr/>
            <p:nvPr/>
          </p:nvSpPr>
          <p:spPr>
            <a:xfrm>
              <a:off x="7808119" y="4272850"/>
              <a:ext cx="1204912" cy="188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7D4B3B-0699-1A47-9CE1-B367EFC3DB93}"/>
                </a:ext>
              </a:extLst>
            </p:cNvPr>
            <p:cNvSpPr txBox="1"/>
            <p:nvPr/>
          </p:nvSpPr>
          <p:spPr>
            <a:xfrm>
              <a:off x="7760018" y="4292282"/>
              <a:ext cx="1291113" cy="179536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 Medium" panose="020B0504030602030204" pitchFamily="34" charset="0"/>
                  <a:ea typeface="+mn-ea"/>
                  <a:cs typeface="Cairo" panose="00000500000000000000" pitchFamily="2" charset="-78"/>
                </a:rPr>
                <a:t>2 months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8CDAFAC-77D6-2640-A947-60A7343F0460}"/>
              </a:ext>
            </a:extLst>
          </p:cNvPr>
          <p:cNvGrpSpPr/>
          <p:nvPr/>
        </p:nvGrpSpPr>
        <p:grpSpPr>
          <a:xfrm>
            <a:off x="4287592" y="2048539"/>
            <a:ext cx="2448000" cy="188119"/>
            <a:chOff x="6145748" y="2048539"/>
            <a:chExt cx="2448000" cy="18811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E87F2E2-DA72-A54F-A14E-D14EB60B9E7C}"/>
                </a:ext>
              </a:extLst>
            </p:cNvPr>
            <p:cNvSpPr/>
            <p:nvPr/>
          </p:nvSpPr>
          <p:spPr>
            <a:xfrm>
              <a:off x="6271418" y="2048539"/>
              <a:ext cx="2232000" cy="188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AA969E-BD13-6145-A4C1-CE24A3A10175}"/>
                </a:ext>
              </a:extLst>
            </p:cNvPr>
            <p:cNvSpPr txBox="1"/>
            <p:nvPr/>
          </p:nvSpPr>
          <p:spPr>
            <a:xfrm>
              <a:off x="6145748" y="2051753"/>
              <a:ext cx="2448000" cy="180000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 Medium" panose="020B0504030602030204" pitchFamily="34" charset="0"/>
                  <a:ea typeface="+mn-ea"/>
                  <a:cs typeface="Cairo" panose="00000500000000000000" pitchFamily="2" charset="-78"/>
                </a:rPr>
                <a:t>Created 14 Months earlier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29D93E-F8FC-A647-ADE6-5CA501EA2D26}"/>
              </a:ext>
            </a:extLst>
          </p:cNvPr>
          <p:cNvGrpSpPr/>
          <p:nvPr/>
        </p:nvGrpSpPr>
        <p:grpSpPr>
          <a:xfrm>
            <a:off x="520702" y="4837306"/>
            <a:ext cx="1213892" cy="518581"/>
            <a:chOff x="520702" y="4837306"/>
            <a:chExt cx="1213892" cy="51858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48C291-B668-6549-8BA2-D849A3094C9E}"/>
                </a:ext>
              </a:extLst>
            </p:cNvPr>
            <p:cNvSpPr txBox="1"/>
            <p:nvPr/>
          </p:nvSpPr>
          <p:spPr>
            <a:xfrm>
              <a:off x="520702" y="5146471"/>
              <a:ext cx="1213892" cy="209416"/>
            </a:xfrm>
            <a:prstGeom prst="rect">
              <a:avLst/>
            </a:prstGeom>
            <a:noFill/>
          </p:spPr>
          <p:txBody>
            <a:bodyPr wrap="square" lIns="0" tIns="0" rIns="0" bIns="0" rtlCol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Cairo Bold" panose="00000800000000000000" pitchFamily="2" charset="-78"/>
                </a:rPr>
                <a:t>August 2017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C1AEE93-1C5B-5047-A494-EC73F73B58CF}"/>
                </a:ext>
              </a:extLst>
            </p:cNvPr>
            <p:cNvSpPr/>
            <p:nvPr/>
          </p:nvSpPr>
          <p:spPr>
            <a:xfrm>
              <a:off x="847672" y="4837306"/>
              <a:ext cx="184296" cy="183412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e-IL" sz="18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89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BCDCCC-BF21-4155-8A0B-AF7A5F9C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A671-33D3-8D49-A233-2C4EA0DA2AE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416C6-030B-438F-95BD-49EDCED004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599" y="2811154"/>
            <a:ext cx="3035348" cy="1580517"/>
          </a:xfrm>
        </p:spPr>
        <p:txBody>
          <a:bodyPr/>
          <a:lstStyle/>
          <a:p>
            <a:pPr algn="ctr"/>
            <a:r>
              <a:rPr lang="en-US" sz="2800" dirty="0">
                <a:latin typeface="Ubuntu Light" panose="020B0304030602030204" pitchFamily="34" charset="0"/>
              </a:rPr>
              <a:t>What is </a:t>
            </a:r>
            <a:r>
              <a:rPr lang="en-US" sz="3200" dirty="0"/>
              <a:t>Deep Learning 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4B175A-95A2-47EA-BAAE-3EC394155D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3D7EB4-EC73-2940-BEA2-407971E8BEB5}"/>
              </a:ext>
            </a:extLst>
          </p:cNvPr>
          <p:cNvSpPr/>
          <p:nvPr/>
        </p:nvSpPr>
        <p:spPr>
          <a:xfrm>
            <a:off x="3723372" y="2811154"/>
            <a:ext cx="4591251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srgbClr val="FFFFFF"/>
                </a:solidFill>
                <a:latin typeface="Ubuntu Light" panose="020B0304030602030204" pitchFamily="34" charset="0"/>
              </a:rPr>
              <a:t>How Deep Learning is </a:t>
            </a:r>
            <a:r>
              <a:rPr lang="en-US" sz="3200" dirty="0">
                <a:solidFill>
                  <a:srgbClr val="FFFFFF"/>
                </a:solidFill>
                <a:latin typeface="Ubuntu" charset="0"/>
              </a:rPr>
              <a:t>applied </a:t>
            </a:r>
            <a:r>
              <a:rPr lang="en-US" sz="2800" dirty="0">
                <a:solidFill>
                  <a:srgbClr val="FFFFFF"/>
                </a:solidFill>
                <a:latin typeface="Ubuntu Light" panose="020B0304030602030204" pitchFamily="34" charset="0"/>
              </a:rPr>
              <a:t>to</a:t>
            </a:r>
            <a:r>
              <a:rPr lang="en-US" sz="3200" dirty="0">
                <a:solidFill>
                  <a:srgbClr val="FFFFFF"/>
                </a:solidFill>
                <a:latin typeface="Ubuntu" charset="0"/>
              </a:rPr>
              <a:t> </a:t>
            </a:r>
            <a:br>
              <a:rPr lang="en-US" sz="3200" dirty="0">
                <a:solidFill>
                  <a:srgbClr val="FFFFFF"/>
                </a:solidFill>
                <a:latin typeface="Ubuntu" charset="0"/>
              </a:rPr>
            </a:br>
            <a:r>
              <a:rPr lang="en-US" sz="3200" dirty="0">
                <a:solidFill>
                  <a:srgbClr val="FFFFFF"/>
                </a:solidFill>
                <a:latin typeface="Ubuntu" charset="0"/>
              </a:rPr>
              <a:t>cybersecurity?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B1AEA4-058E-6A41-A262-5F5EFD616596}"/>
              </a:ext>
            </a:extLst>
          </p:cNvPr>
          <p:cNvSpPr/>
          <p:nvPr/>
        </p:nvSpPr>
        <p:spPr>
          <a:xfrm>
            <a:off x="8176260" y="2811154"/>
            <a:ext cx="355092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srgbClr val="FFFFFF"/>
                </a:solidFill>
                <a:latin typeface="Ubuntu Light" panose="020B0304030602030204" pitchFamily="34" charset="0"/>
              </a:rPr>
              <a:t>Deep Learning @ </a:t>
            </a:r>
            <a:r>
              <a:rPr lang="en-US" sz="2800" b="1" dirty="0">
                <a:solidFill>
                  <a:srgbClr val="FFFFFF"/>
                </a:solidFill>
                <a:latin typeface="Ubuntu Light" panose="020B0304030602030204" pitchFamily="34" charset="0"/>
              </a:rPr>
              <a:t>Deep Instinct</a:t>
            </a:r>
            <a:endParaRPr lang="en-US" sz="3200" b="1" dirty="0">
              <a:solidFill>
                <a:srgbClr val="FFFFFF"/>
              </a:solidFill>
              <a:latin typeface="Ubuntu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8FF53-7202-4F43-A4C9-5DC9CE836C76}"/>
              </a:ext>
            </a:extLst>
          </p:cNvPr>
          <p:cNvSpPr/>
          <p:nvPr/>
        </p:nvSpPr>
        <p:spPr>
          <a:xfrm>
            <a:off x="2084271" y="2487501"/>
            <a:ext cx="154005" cy="154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C769F8-95AB-9745-9050-F7C8B63C42C5}"/>
              </a:ext>
            </a:extLst>
          </p:cNvPr>
          <p:cNvSpPr/>
          <p:nvPr/>
        </p:nvSpPr>
        <p:spPr>
          <a:xfrm>
            <a:off x="6018998" y="2487501"/>
            <a:ext cx="154005" cy="154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8AD63E-D1A8-7943-85B7-D955D534DF2D}"/>
              </a:ext>
            </a:extLst>
          </p:cNvPr>
          <p:cNvSpPr/>
          <p:nvPr/>
        </p:nvSpPr>
        <p:spPr>
          <a:xfrm>
            <a:off x="9712289" y="2487501"/>
            <a:ext cx="154005" cy="154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FCEFBB9-00C2-B241-B170-F3D72FD9C782}"/>
              </a:ext>
            </a:extLst>
          </p:cNvPr>
          <p:cNvCxnSpPr>
            <a:cxnSpLocks/>
          </p:cNvCxnSpPr>
          <p:nvPr/>
        </p:nvCxnSpPr>
        <p:spPr>
          <a:xfrm>
            <a:off x="8016240" y="2481258"/>
            <a:ext cx="0" cy="1938114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E6A1AC-DCE3-8847-9A41-067E7C978136}"/>
              </a:ext>
            </a:extLst>
          </p:cNvPr>
          <p:cNvCxnSpPr>
            <a:cxnSpLocks/>
          </p:cNvCxnSpPr>
          <p:nvPr/>
        </p:nvCxnSpPr>
        <p:spPr>
          <a:xfrm>
            <a:off x="3977640" y="2481258"/>
            <a:ext cx="0" cy="1938114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2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767EB0E-8CB6-1E4E-95E6-BB47C4826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0382" y="2846528"/>
            <a:ext cx="4159077" cy="17121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600" b="1" dirty="0"/>
              <a:t>Thank you</a:t>
            </a:r>
            <a:br>
              <a:rPr lang="en-US" dirty="0"/>
            </a:br>
            <a:r>
              <a:rPr lang="en-US" dirty="0"/>
              <a:t>Questions?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28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B3ACB2-B67C-704C-8202-D836129C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A671-33D3-8D49-A233-2C4EA0DA2AE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044D2-D656-864C-8B59-3F230835A8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5980" y="2253209"/>
            <a:ext cx="5693683" cy="2959814"/>
          </a:xfrm>
        </p:spPr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dirty="0"/>
              <a:t>DEEP LEARNING ?</a:t>
            </a:r>
          </a:p>
        </p:txBody>
      </p:sp>
    </p:spTree>
    <p:extLst>
      <p:ext uri="{BB962C8B-B14F-4D97-AF65-F5344CB8AC3E}">
        <p14:creationId xmlns:p14="http://schemas.microsoft.com/office/powerpoint/2010/main" val="266721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3C36EB49-DCF0-F144-8855-58F336B6BC40}"/>
              </a:ext>
            </a:extLst>
          </p:cNvPr>
          <p:cNvSpPr/>
          <p:nvPr/>
        </p:nvSpPr>
        <p:spPr>
          <a:xfrm>
            <a:off x="6859083" y="4136909"/>
            <a:ext cx="1415952" cy="5452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87735CA-2CB6-F543-AD0F-7F8E7E0DC8B3}"/>
              </a:ext>
            </a:extLst>
          </p:cNvPr>
          <p:cNvSpPr/>
          <p:nvPr/>
        </p:nvSpPr>
        <p:spPr>
          <a:xfrm>
            <a:off x="6859083" y="3418135"/>
            <a:ext cx="1415952" cy="5452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581B2A1-2679-7142-9937-13C033630062}"/>
              </a:ext>
            </a:extLst>
          </p:cNvPr>
          <p:cNvSpPr/>
          <p:nvPr/>
        </p:nvSpPr>
        <p:spPr>
          <a:xfrm>
            <a:off x="6859083" y="2737604"/>
            <a:ext cx="1415952" cy="5452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B337DE3-F83A-904C-BBA9-1F35B15AACA2}"/>
              </a:ext>
            </a:extLst>
          </p:cNvPr>
          <p:cNvSpPr/>
          <p:nvPr/>
        </p:nvSpPr>
        <p:spPr>
          <a:xfrm>
            <a:off x="3512148" y="4452736"/>
            <a:ext cx="1395607" cy="549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B6AD7CD-2263-B84E-BEDC-DFF48CCD9231}"/>
              </a:ext>
            </a:extLst>
          </p:cNvPr>
          <p:cNvSpPr/>
          <p:nvPr/>
        </p:nvSpPr>
        <p:spPr>
          <a:xfrm>
            <a:off x="5060847" y="4452736"/>
            <a:ext cx="1395607" cy="549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5DD57F8-7716-D546-8DF9-9B0DEEC19637}"/>
              </a:ext>
            </a:extLst>
          </p:cNvPr>
          <p:cNvSpPr/>
          <p:nvPr/>
        </p:nvSpPr>
        <p:spPr>
          <a:xfrm>
            <a:off x="3512148" y="3755114"/>
            <a:ext cx="1395607" cy="549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E80CE76-B501-3C40-9312-45D5EFFFAD33}"/>
              </a:ext>
            </a:extLst>
          </p:cNvPr>
          <p:cNvSpPr/>
          <p:nvPr/>
        </p:nvSpPr>
        <p:spPr>
          <a:xfrm>
            <a:off x="5060847" y="3755114"/>
            <a:ext cx="1395607" cy="549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A0D9CC3-0495-C844-8D88-C110BB26B989}"/>
              </a:ext>
            </a:extLst>
          </p:cNvPr>
          <p:cNvSpPr/>
          <p:nvPr/>
        </p:nvSpPr>
        <p:spPr>
          <a:xfrm>
            <a:off x="3512148" y="3050831"/>
            <a:ext cx="1395607" cy="549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FD8783C-F8C6-E245-B051-5A624A6B03FA}"/>
              </a:ext>
            </a:extLst>
          </p:cNvPr>
          <p:cNvSpPr/>
          <p:nvPr/>
        </p:nvSpPr>
        <p:spPr>
          <a:xfrm>
            <a:off x="5060847" y="3050831"/>
            <a:ext cx="1395607" cy="549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BE543D5-CD10-F84F-9975-5B353104A8E6}"/>
              </a:ext>
            </a:extLst>
          </p:cNvPr>
          <p:cNvSpPr/>
          <p:nvPr/>
        </p:nvSpPr>
        <p:spPr>
          <a:xfrm>
            <a:off x="3512148" y="2346254"/>
            <a:ext cx="1395607" cy="549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1C90EB5-7B26-474B-8171-0FFA8F6247F4}"/>
              </a:ext>
            </a:extLst>
          </p:cNvPr>
          <p:cNvSpPr/>
          <p:nvPr/>
        </p:nvSpPr>
        <p:spPr>
          <a:xfrm>
            <a:off x="5060847" y="2346254"/>
            <a:ext cx="1395607" cy="549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C112129-0DD6-FF42-8CB9-1BDD07A6DA59}"/>
              </a:ext>
            </a:extLst>
          </p:cNvPr>
          <p:cNvSpPr/>
          <p:nvPr/>
        </p:nvSpPr>
        <p:spPr>
          <a:xfrm>
            <a:off x="288469" y="4877875"/>
            <a:ext cx="1395607" cy="54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B97CBC-7809-8446-A288-0BC4107F7E85}"/>
              </a:ext>
            </a:extLst>
          </p:cNvPr>
          <p:cNvSpPr/>
          <p:nvPr/>
        </p:nvSpPr>
        <p:spPr>
          <a:xfrm>
            <a:off x="1837168" y="4877875"/>
            <a:ext cx="1395607" cy="54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1939253-3DC0-8941-802E-0F59FF614D04}"/>
              </a:ext>
            </a:extLst>
          </p:cNvPr>
          <p:cNvSpPr/>
          <p:nvPr/>
        </p:nvSpPr>
        <p:spPr>
          <a:xfrm>
            <a:off x="288469" y="4209298"/>
            <a:ext cx="1395607" cy="54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2BD94CA-FA18-5241-BE24-2AE82E7068A3}"/>
              </a:ext>
            </a:extLst>
          </p:cNvPr>
          <p:cNvSpPr/>
          <p:nvPr/>
        </p:nvSpPr>
        <p:spPr>
          <a:xfrm>
            <a:off x="1837168" y="4209298"/>
            <a:ext cx="1395607" cy="54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FB2E8AF-611C-974D-A864-83DD538C970A}"/>
              </a:ext>
            </a:extLst>
          </p:cNvPr>
          <p:cNvSpPr/>
          <p:nvPr/>
        </p:nvSpPr>
        <p:spPr>
          <a:xfrm>
            <a:off x="288469" y="3534491"/>
            <a:ext cx="1395607" cy="54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9725E3A-0EB9-744F-99A6-72D1E73705E4}"/>
              </a:ext>
            </a:extLst>
          </p:cNvPr>
          <p:cNvSpPr/>
          <p:nvPr/>
        </p:nvSpPr>
        <p:spPr>
          <a:xfrm>
            <a:off x="1837168" y="3534491"/>
            <a:ext cx="1395607" cy="54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B4E62C8-8E37-1748-9530-06419B7CDFA1}"/>
              </a:ext>
            </a:extLst>
          </p:cNvPr>
          <p:cNvSpPr/>
          <p:nvPr/>
        </p:nvSpPr>
        <p:spPr>
          <a:xfrm>
            <a:off x="288469" y="2865914"/>
            <a:ext cx="1395607" cy="54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9761354-2BB9-FC41-AADE-7F534DB069EC}"/>
              </a:ext>
            </a:extLst>
          </p:cNvPr>
          <p:cNvSpPr/>
          <p:nvPr/>
        </p:nvSpPr>
        <p:spPr>
          <a:xfrm>
            <a:off x="1837168" y="2865914"/>
            <a:ext cx="1395607" cy="54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F3CA8-006C-4F96-ACA4-779E2DA77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A671-33D3-8D49-A233-2C4EA0DA2AE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521CA923-A1E6-D441-944F-AD52BD6F5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355654"/>
            <a:ext cx="10515600" cy="491209"/>
          </a:xfrm>
        </p:spPr>
        <p:txBody>
          <a:bodyPr>
            <a:normAutofit/>
          </a:bodyPr>
          <a:lstStyle/>
          <a:p>
            <a:r>
              <a:rPr lang="en-US" dirty="0"/>
              <a:t>The World of Artificial Intelligence (AI)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AC4FCB-F53B-B140-8567-2FFDF9C9954B}"/>
              </a:ext>
            </a:extLst>
          </p:cNvPr>
          <p:cNvSpPr txBox="1"/>
          <p:nvPr/>
        </p:nvSpPr>
        <p:spPr>
          <a:xfrm>
            <a:off x="3212834" y="1802788"/>
            <a:ext cx="27010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5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Machine learning | </a:t>
            </a:r>
            <a:r>
              <a:rPr lang="en-US" sz="15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1980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Ubuntu" charset="0"/>
              <a:ea typeface="Ubuntu" charset="0"/>
              <a:cs typeface="Ubuntu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561BDC-757A-734D-9E69-2174D13DF2D5}"/>
              </a:ext>
            </a:extLst>
          </p:cNvPr>
          <p:cNvSpPr/>
          <p:nvPr/>
        </p:nvSpPr>
        <p:spPr>
          <a:xfrm>
            <a:off x="3361853" y="1749785"/>
            <a:ext cx="8451206" cy="383278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69AEEA8-135E-6344-995D-535D1F74BDFE}"/>
              </a:ext>
            </a:extLst>
          </p:cNvPr>
          <p:cNvGrpSpPr/>
          <p:nvPr/>
        </p:nvGrpSpPr>
        <p:grpSpPr>
          <a:xfrm>
            <a:off x="8411945" y="3047067"/>
            <a:ext cx="3188989" cy="1077218"/>
            <a:chOff x="6668774" y="3274660"/>
            <a:chExt cx="3188989" cy="1077218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B6C9D11-C4BC-6246-BC0C-38406AEEB80D}"/>
                </a:ext>
              </a:extLst>
            </p:cNvPr>
            <p:cNvSpPr/>
            <p:nvPr/>
          </p:nvSpPr>
          <p:spPr>
            <a:xfrm>
              <a:off x="6668774" y="3693809"/>
              <a:ext cx="182304" cy="182304"/>
            </a:xfrm>
            <a:prstGeom prst="ellipse">
              <a:avLst/>
            </a:prstGeom>
            <a:solidFill>
              <a:schemeClr val="tx1"/>
            </a:solidFill>
            <a:ln w="44450" cap="flat" cmpd="sng" algn="ctr">
              <a:solidFill>
                <a:srgbClr val="0201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algn="ctr" defTabSz="685800" rtl="0" eaLnBrk="1" latinLnBrk="0" hangingPunct="1">
                <a:defRPr/>
              </a:pPr>
              <a:endParaRPr lang="en-US" sz="1350" kern="0" dirty="0">
                <a:solidFill>
                  <a:srgbClr val="FFFFFF"/>
                </a:solidFill>
                <a:latin typeface="Calibri Light"/>
                <a:cs typeface="Calibri Ligh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D4577C4-D47B-A545-901C-D60A40450DF7}"/>
                </a:ext>
              </a:extLst>
            </p:cNvPr>
            <p:cNvSpPr txBox="1"/>
            <p:nvPr/>
          </p:nvSpPr>
          <p:spPr>
            <a:xfrm>
              <a:off x="6939509" y="3274660"/>
              <a:ext cx="29182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sz="1600" dirty="0">
                  <a:solidFill>
                    <a:prstClr val="white"/>
                  </a:solidFill>
                  <a:latin typeface="Ubuntu" charset="0"/>
                  <a:ea typeface="Ubuntu" charset="0"/>
                  <a:cs typeface="Ubuntu" charset="0"/>
                </a:rPr>
                <a:t>A subset of ML which makes the computation of multi-layer neural networks feasible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A817A2A-0860-E448-B596-CC2EBD8A5102}"/>
              </a:ext>
            </a:extLst>
          </p:cNvPr>
          <p:cNvSpPr txBox="1"/>
          <p:nvPr/>
        </p:nvSpPr>
        <p:spPr>
          <a:xfrm>
            <a:off x="296012" y="1351179"/>
            <a:ext cx="27010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5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Artificial Intelligence | </a:t>
            </a:r>
            <a:r>
              <a:rPr lang="en-US" sz="15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1950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0BB8C4-8EFC-F34E-8B1B-9079987C0999}"/>
              </a:ext>
            </a:extLst>
          </p:cNvPr>
          <p:cNvSpPr/>
          <p:nvPr/>
        </p:nvSpPr>
        <p:spPr>
          <a:xfrm>
            <a:off x="174171" y="1229348"/>
            <a:ext cx="11861309" cy="487365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C2BCFC-6474-0A45-9562-3482148FEA0E}"/>
              </a:ext>
            </a:extLst>
          </p:cNvPr>
          <p:cNvSpPr txBox="1"/>
          <p:nvPr/>
        </p:nvSpPr>
        <p:spPr>
          <a:xfrm>
            <a:off x="395504" y="2896614"/>
            <a:ext cx="118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Optimization Method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D69C460-6A7E-9444-8024-2720E8884F6E}"/>
              </a:ext>
            </a:extLst>
          </p:cNvPr>
          <p:cNvSpPr txBox="1"/>
          <p:nvPr/>
        </p:nvSpPr>
        <p:spPr>
          <a:xfrm>
            <a:off x="468684" y="3656389"/>
            <a:ext cx="1035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Logic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F2E49B7-D63C-6047-8DF7-6C1D636E73E5}"/>
              </a:ext>
            </a:extLst>
          </p:cNvPr>
          <p:cNvSpPr txBox="1"/>
          <p:nvPr/>
        </p:nvSpPr>
        <p:spPr>
          <a:xfrm>
            <a:off x="468684" y="4332143"/>
            <a:ext cx="1035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Planning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110B845-1538-0F42-833E-A8FA858038CC}"/>
              </a:ext>
            </a:extLst>
          </p:cNvPr>
          <p:cNvSpPr txBox="1"/>
          <p:nvPr/>
        </p:nvSpPr>
        <p:spPr>
          <a:xfrm>
            <a:off x="413098" y="4902356"/>
            <a:ext cx="114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Probabilistic Reasoning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61D5420-B42D-6040-A110-D2ABDAB97815}"/>
              </a:ext>
            </a:extLst>
          </p:cNvPr>
          <p:cNvSpPr txBox="1"/>
          <p:nvPr/>
        </p:nvSpPr>
        <p:spPr>
          <a:xfrm>
            <a:off x="1814615" y="2884213"/>
            <a:ext cx="144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Language Processing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81555E7-7A16-C64F-91E1-012309180383}"/>
              </a:ext>
            </a:extLst>
          </p:cNvPr>
          <p:cNvSpPr txBox="1"/>
          <p:nvPr/>
        </p:nvSpPr>
        <p:spPr>
          <a:xfrm>
            <a:off x="1814615" y="3656389"/>
            <a:ext cx="1440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Perception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23CA1FE-3A48-574D-946D-41A050C4F09F}"/>
              </a:ext>
            </a:extLst>
          </p:cNvPr>
          <p:cNvSpPr txBox="1"/>
          <p:nvPr/>
        </p:nvSpPr>
        <p:spPr>
          <a:xfrm>
            <a:off x="1814615" y="4338845"/>
            <a:ext cx="1440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Robotics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235592F-5CCE-DB4B-9587-2603274EE99F}"/>
              </a:ext>
            </a:extLst>
          </p:cNvPr>
          <p:cNvSpPr txBox="1"/>
          <p:nvPr/>
        </p:nvSpPr>
        <p:spPr>
          <a:xfrm>
            <a:off x="1753550" y="5002384"/>
            <a:ext cx="1562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Expert Systems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B19795B-D763-EE4C-B7CC-A4F6F0A6E898}"/>
              </a:ext>
            </a:extLst>
          </p:cNvPr>
          <p:cNvSpPr/>
          <p:nvPr/>
        </p:nvSpPr>
        <p:spPr>
          <a:xfrm>
            <a:off x="6644188" y="2151337"/>
            <a:ext cx="5035622" cy="302968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D67742-BB6D-DE41-8C98-3BD064F56F68}"/>
              </a:ext>
            </a:extLst>
          </p:cNvPr>
          <p:cNvSpPr txBox="1"/>
          <p:nvPr/>
        </p:nvSpPr>
        <p:spPr>
          <a:xfrm>
            <a:off x="6742553" y="2237735"/>
            <a:ext cx="501011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7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Artificial Neural Networks “Deep learning” | 2010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15111B-6607-D74B-B29C-EC398BFB3ACE}"/>
              </a:ext>
            </a:extLst>
          </p:cNvPr>
          <p:cNvSpPr txBox="1"/>
          <p:nvPr/>
        </p:nvSpPr>
        <p:spPr>
          <a:xfrm>
            <a:off x="7000146" y="2868157"/>
            <a:ext cx="1192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Convolutional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62463A7-8DF1-3748-94EF-131D1BF52020}"/>
              </a:ext>
            </a:extLst>
          </p:cNvPr>
          <p:cNvSpPr txBox="1"/>
          <p:nvPr/>
        </p:nvSpPr>
        <p:spPr>
          <a:xfrm>
            <a:off x="6846703" y="3515008"/>
            <a:ext cx="1440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Recurrent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EE9690D-4B57-1F4E-A6FE-C8BC796B19A3}"/>
              </a:ext>
            </a:extLst>
          </p:cNvPr>
          <p:cNvSpPr txBox="1"/>
          <p:nvPr/>
        </p:nvSpPr>
        <p:spPr>
          <a:xfrm>
            <a:off x="6723698" y="4172809"/>
            <a:ext cx="159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schemeClr val="bg1"/>
                </a:solidFill>
                <a:latin typeface="Ubuntu" charset="0"/>
                <a:ea typeface="Ubuntu" charset="0"/>
                <a:cs typeface="Ubuntu" charset="0"/>
              </a:rPr>
              <a:t>Multi-Layered Perceptron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BA70FDE-E8CB-8847-8098-23DC6DF2095F}"/>
              </a:ext>
            </a:extLst>
          </p:cNvPr>
          <p:cNvSpPr txBox="1"/>
          <p:nvPr/>
        </p:nvSpPr>
        <p:spPr>
          <a:xfrm>
            <a:off x="3687805" y="2400168"/>
            <a:ext cx="1133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latin typeface="Ubuntu" charset="0"/>
                <a:ea typeface="Ubuntu" charset="0"/>
                <a:cs typeface="Ubuntu" charset="0"/>
              </a:rPr>
              <a:t>Decision Trees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203B146-68C7-654E-8E69-1B643FC3BD6A}"/>
              </a:ext>
            </a:extLst>
          </p:cNvPr>
          <p:cNvSpPr txBox="1"/>
          <p:nvPr/>
        </p:nvSpPr>
        <p:spPr>
          <a:xfrm>
            <a:off x="3534361" y="3170530"/>
            <a:ext cx="1440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latin typeface="Ubuntu" charset="0"/>
                <a:ea typeface="Ubuntu" charset="0"/>
                <a:cs typeface="Ubuntu" charset="0"/>
              </a:rPr>
              <a:t>Regression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6AFB428-59E9-2544-944A-3DC3EEF316B1}"/>
              </a:ext>
            </a:extLst>
          </p:cNvPr>
          <p:cNvSpPr txBox="1"/>
          <p:nvPr/>
        </p:nvSpPr>
        <p:spPr>
          <a:xfrm>
            <a:off x="3527491" y="3759045"/>
            <a:ext cx="144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latin typeface="Ubuntu" charset="0"/>
                <a:ea typeface="Ubuntu" charset="0"/>
                <a:cs typeface="Ubuntu" charset="0"/>
              </a:rPr>
              <a:t>Support Vector Machines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30E7731-77ED-734A-A263-395278CFED5B}"/>
              </a:ext>
            </a:extLst>
          </p:cNvPr>
          <p:cNvSpPr txBox="1"/>
          <p:nvPr/>
        </p:nvSpPr>
        <p:spPr>
          <a:xfrm>
            <a:off x="3534361" y="4505003"/>
            <a:ext cx="144071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latin typeface="Ubuntu" charset="0"/>
                <a:ea typeface="Ubuntu" charset="0"/>
                <a:cs typeface="Ubuntu" charset="0"/>
              </a:rPr>
              <a:t>Nearest Neighbor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04650AB-8490-D947-91F0-B7F0E375434E}"/>
              </a:ext>
            </a:extLst>
          </p:cNvPr>
          <p:cNvSpPr txBox="1"/>
          <p:nvPr/>
        </p:nvSpPr>
        <p:spPr>
          <a:xfrm>
            <a:off x="5215981" y="2400168"/>
            <a:ext cx="1133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 err="1">
                <a:latin typeface="Ubuntu" charset="0"/>
                <a:ea typeface="Ubuntu" charset="0"/>
                <a:cs typeface="Ubuntu" charset="0"/>
              </a:rPr>
              <a:t>Bayesion</a:t>
            </a:r>
            <a:r>
              <a:rPr lang="en-US" sz="1200" dirty="0">
                <a:latin typeface="Ubuntu" charset="0"/>
                <a:ea typeface="Ubuntu" charset="0"/>
                <a:cs typeface="Ubuntu" charset="0"/>
              </a:rPr>
              <a:t> Models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B315875-B945-8048-87E7-11A160A2D6F8}"/>
              </a:ext>
            </a:extLst>
          </p:cNvPr>
          <p:cNvSpPr txBox="1"/>
          <p:nvPr/>
        </p:nvSpPr>
        <p:spPr>
          <a:xfrm>
            <a:off x="5074398" y="3070503"/>
            <a:ext cx="144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latin typeface="Ubuntu" charset="0"/>
                <a:ea typeface="Ubuntu" charset="0"/>
                <a:cs typeface="Ubuntu" charset="0"/>
              </a:rPr>
              <a:t>Evolutionary Computation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695AC36-3BE9-8A42-B9AC-CE50A38D0017}"/>
              </a:ext>
            </a:extLst>
          </p:cNvPr>
          <p:cNvSpPr txBox="1"/>
          <p:nvPr/>
        </p:nvSpPr>
        <p:spPr>
          <a:xfrm>
            <a:off x="5062537" y="3759045"/>
            <a:ext cx="144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latin typeface="Ubuntu" charset="0"/>
                <a:ea typeface="Ubuntu" charset="0"/>
                <a:cs typeface="Ubuntu" charset="0"/>
              </a:rPr>
              <a:t>Swarm Intelligence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D67416C-AEF4-0045-95EF-8A322A644C7C}"/>
              </a:ext>
            </a:extLst>
          </p:cNvPr>
          <p:cNvSpPr txBox="1"/>
          <p:nvPr/>
        </p:nvSpPr>
        <p:spPr>
          <a:xfrm>
            <a:off x="5036833" y="4505003"/>
            <a:ext cx="144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latin typeface="Ubuntu" charset="0"/>
                <a:ea typeface="Ubuntu" charset="0"/>
                <a:cs typeface="Ubuntu" charset="0"/>
              </a:rPr>
              <a:t>Reinforcement Learning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4A139C7-6861-1547-A392-47A2B278FC11}"/>
              </a:ext>
            </a:extLst>
          </p:cNvPr>
          <p:cNvSpPr/>
          <p:nvPr/>
        </p:nvSpPr>
        <p:spPr>
          <a:xfrm>
            <a:off x="288469" y="2147457"/>
            <a:ext cx="1395607" cy="54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22F1BAF-3B8D-274E-BEC7-2006FBBD3793}"/>
              </a:ext>
            </a:extLst>
          </p:cNvPr>
          <p:cNvSpPr/>
          <p:nvPr/>
        </p:nvSpPr>
        <p:spPr>
          <a:xfrm>
            <a:off x="1837168" y="2147457"/>
            <a:ext cx="1395607" cy="54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930B5A-0935-F340-A47F-42C5C61A8C97}"/>
              </a:ext>
            </a:extLst>
          </p:cNvPr>
          <p:cNvSpPr txBox="1"/>
          <p:nvPr/>
        </p:nvSpPr>
        <p:spPr>
          <a:xfrm>
            <a:off x="419359" y="2176059"/>
            <a:ext cx="1133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Search Methods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CD6B00F-2038-764D-9859-FB4C65EF0386}"/>
              </a:ext>
            </a:extLst>
          </p:cNvPr>
          <p:cNvSpPr txBox="1"/>
          <p:nvPr/>
        </p:nvSpPr>
        <p:spPr>
          <a:xfrm>
            <a:off x="1762776" y="2279310"/>
            <a:ext cx="1544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white"/>
                </a:solidFill>
                <a:latin typeface="Ubuntu" charset="0"/>
                <a:ea typeface="Ubuntu" charset="0"/>
                <a:cs typeface="Ubuntu" charset="0"/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04667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3AA1CD-98CF-D44A-88A4-A39BA880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A671-33D3-8D49-A233-2C4EA0DA2AE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B0D7C1C-A781-E64C-9914-7E4DBA33A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239" y="4392708"/>
            <a:ext cx="4878039" cy="1112545"/>
          </a:xfrm>
        </p:spPr>
        <p:txBody>
          <a:bodyPr>
            <a:normAutofit/>
          </a:bodyPr>
          <a:lstStyle/>
          <a:p>
            <a:r>
              <a:rPr lang="en-US" dirty="0"/>
              <a:t>FIRST: </a:t>
            </a:r>
            <a:br>
              <a:rPr lang="en-US" dirty="0"/>
            </a:br>
            <a:r>
              <a:rPr lang="en-US" dirty="0"/>
              <a:t>Defining the Problem</a:t>
            </a:r>
          </a:p>
        </p:txBody>
      </p:sp>
    </p:spTree>
    <p:extLst>
      <p:ext uri="{BB962C8B-B14F-4D97-AF65-F5344CB8AC3E}">
        <p14:creationId xmlns:p14="http://schemas.microsoft.com/office/powerpoint/2010/main" val="90738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BCDCCC-BF21-4155-8A0B-AF7A5F9C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A671-33D3-8D49-A233-2C4EA0DA2AE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4B175A-95A2-47EA-BAAE-3EC394155D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Traditional Machine Learning: Shallow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E77EC7-56BA-8542-9175-7BD983CE3CEF}"/>
              </a:ext>
            </a:extLst>
          </p:cNvPr>
          <p:cNvSpPr txBox="1"/>
          <p:nvPr/>
        </p:nvSpPr>
        <p:spPr>
          <a:xfrm>
            <a:off x="895834" y="4373790"/>
            <a:ext cx="20783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Raw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391CD0-9677-FE40-B9CE-78413284ED46}"/>
              </a:ext>
            </a:extLst>
          </p:cNvPr>
          <p:cNvSpPr txBox="1"/>
          <p:nvPr/>
        </p:nvSpPr>
        <p:spPr>
          <a:xfrm>
            <a:off x="3424850" y="4373790"/>
            <a:ext cx="27010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Manual feature extraction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CE7151-080A-5944-9C69-6398E25A6357}"/>
              </a:ext>
            </a:extLst>
          </p:cNvPr>
          <p:cNvSpPr txBox="1"/>
          <p:nvPr/>
        </p:nvSpPr>
        <p:spPr>
          <a:xfrm>
            <a:off x="6419836" y="4373790"/>
            <a:ext cx="27010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Vector of hand-crafted features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D5EDF4-0A6E-CF41-A07C-00FD136840F5}"/>
              </a:ext>
            </a:extLst>
          </p:cNvPr>
          <p:cNvSpPr txBox="1"/>
          <p:nvPr/>
        </p:nvSpPr>
        <p:spPr>
          <a:xfrm>
            <a:off x="9253652" y="4373790"/>
            <a:ext cx="27010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Machine learning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D555EA-E630-5B4A-8DE6-FB72EDA49225}"/>
              </a:ext>
            </a:extLst>
          </p:cNvPr>
          <p:cNvSpPr txBox="1"/>
          <p:nvPr/>
        </p:nvSpPr>
        <p:spPr>
          <a:xfrm>
            <a:off x="1991754" y="2660504"/>
            <a:ext cx="270101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Manual feature extraction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C864CA3-AD47-0F4B-A12D-0DC1449DA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766" y="3576317"/>
            <a:ext cx="317479" cy="2048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2664D31-73AC-7B4B-BD9B-1201DED4B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030" y="3576317"/>
            <a:ext cx="317479" cy="2048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26B933D-329D-9F49-A71C-5880B49D4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393" y="3576317"/>
            <a:ext cx="317479" cy="2048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CF1C148-E325-3B4F-9F2D-A2B649E02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5622" y="3424023"/>
            <a:ext cx="533400" cy="787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92C002C-BA5A-584F-B420-399473FF0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1505" y="2858525"/>
            <a:ext cx="587911" cy="14786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E0B9255-8EC9-1C4D-B8A7-2E943AB9594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2944" y="3344463"/>
            <a:ext cx="1179336" cy="99274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1117DD2-A35A-9A4A-B919-652932694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4201" y="3176815"/>
            <a:ext cx="1603159" cy="116039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06B6578-5059-5F4C-AB1B-EBA83BA8F72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2953" y="3379088"/>
            <a:ext cx="1138202" cy="9581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7E73FD5-52FF-4D48-BCA9-D83538C14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785" y="3176815"/>
            <a:ext cx="1603159" cy="11603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BAFEBE-1A96-A44D-949F-9F6577CA1B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7962" y="3344463"/>
            <a:ext cx="1141734" cy="71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5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BCDCCC-BF21-4155-8A0B-AF7A5F9C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DA671-33D3-8D49-A233-2C4EA0DA2AE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4B175A-95A2-47EA-BAAE-3EC394155D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Misleading Features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8715F-9DA6-2D48-8F55-0BF6D6BA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533" y="3721856"/>
            <a:ext cx="2142833" cy="2438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5F19A2-A768-2040-8F65-C2B19E32E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299" y="1279241"/>
            <a:ext cx="2492520" cy="23529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7CBC10-7D5C-DC4D-96D1-3C37736F0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861" y="1200564"/>
            <a:ext cx="2887904" cy="2431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84DC9-875A-364A-9AE0-280673C5D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177" y="3836268"/>
            <a:ext cx="2028039" cy="232413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BE6E24-67F8-8A4A-ADC0-13750DC502C9}"/>
              </a:ext>
            </a:extLst>
          </p:cNvPr>
          <p:cNvCxnSpPr/>
          <p:nvPr/>
        </p:nvCxnSpPr>
        <p:spPr>
          <a:xfrm>
            <a:off x="6315456" y="743712"/>
            <a:ext cx="0" cy="56126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428939-C8F9-BD40-8E02-2A3670BB824E}"/>
              </a:ext>
            </a:extLst>
          </p:cNvPr>
          <p:cNvCxnSpPr>
            <a:cxnSpLocks/>
          </p:cNvCxnSpPr>
          <p:nvPr/>
        </p:nvCxnSpPr>
        <p:spPr>
          <a:xfrm>
            <a:off x="3023616" y="3836268"/>
            <a:ext cx="65836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CE7D68C-00E1-BA4A-A615-C75440E19DCC}"/>
              </a:ext>
            </a:extLst>
          </p:cNvPr>
          <p:cNvSpPr txBox="1"/>
          <p:nvPr/>
        </p:nvSpPr>
        <p:spPr>
          <a:xfrm>
            <a:off x="3089162" y="877398"/>
            <a:ext cx="270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Dogs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CB77F6-7713-514B-B317-019A191CCBD1}"/>
              </a:ext>
            </a:extLst>
          </p:cNvPr>
          <p:cNvSpPr txBox="1"/>
          <p:nvPr/>
        </p:nvSpPr>
        <p:spPr>
          <a:xfrm>
            <a:off x="6765050" y="877398"/>
            <a:ext cx="270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Cats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57E60-D429-0D4D-97F0-F4BF5A296C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176" y="1927256"/>
            <a:ext cx="1228633" cy="10665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8E5757-019E-FF40-8F86-6277B41D53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176" y="4372744"/>
            <a:ext cx="1228633" cy="106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9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BCDCCC-BF21-4155-8A0B-AF7A5F9C7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ADA671-33D3-8D49-A233-2C4EA0DA2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4B175A-95A2-47EA-BAAE-3EC394155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8175" y="396262"/>
            <a:ext cx="10515600" cy="491209"/>
          </a:xfrm>
        </p:spPr>
        <p:txBody>
          <a:bodyPr/>
          <a:lstStyle/>
          <a:p>
            <a:r>
              <a:rPr lang="en-US" dirty="0"/>
              <a:t>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71561-0F1B-604C-99DF-F5C25B401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102" y="1031851"/>
            <a:ext cx="2218639" cy="2094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BFBA36-59DA-AD4B-AD81-6DBA1A96D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987" y="953173"/>
            <a:ext cx="2570579" cy="2164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8B8736-38C1-1F44-9C63-1E7097F5A662}"/>
              </a:ext>
            </a:extLst>
          </p:cNvPr>
          <p:cNvSpPr txBox="1"/>
          <p:nvPr/>
        </p:nvSpPr>
        <p:spPr>
          <a:xfrm>
            <a:off x="520253" y="1992529"/>
            <a:ext cx="270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Original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2CD45E-5D6E-6841-BD08-7E4F59909306}"/>
              </a:ext>
            </a:extLst>
          </p:cNvPr>
          <p:cNvSpPr txBox="1"/>
          <p:nvPr/>
        </p:nvSpPr>
        <p:spPr>
          <a:xfrm>
            <a:off x="520253" y="5028442"/>
            <a:ext cx="270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 charset="0"/>
                <a:ea typeface="Ubuntu" charset="0"/>
                <a:cs typeface="Ubuntu" charset="0"/>
              </a:rPr>
              <a:t>Noisy Input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5BF69F-8227-3646-B1EA-5A9DCC196D7B}"/>
              </a:ext>
            </a:extLst>
          </p:cNvPr>
          <p:cNvSpPr/>
          <p:nvPr/>
        </p:nvSpPr>
        <p:spPr>
          <a:xfrm>
            <a:off x="1793759" y="1786630"/>
            <a:ext cx="154005" cy="154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C156C2-A447-6949-9BBA-D516A72879D8}"/>
              </a:ext>
            </a:extLst>
          </p:cNvPr>
          <p:cNvSpPr/>
          <p:nvPr/>
        </p:nvSpPr>
        <p:spPr>
          <a:xfrm>
            <a:off x="1793759" y="4822543"/>
            <a:ext cx="154005" cy="154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85F121-93D6-D44A-A323-501141972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103" y="4188707"/>
            <a:ext cx="2218638" cy="20943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4F7F90-A40E-7C46-90B5-2CB9746A03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1079" y="3806261"/>
            <a:ext cx="2751749" cy="246006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DD4AE6E-CC18-D945-BDE8-84F92B6323A9}"/>
              </a:ext>
            </a:extLst>
          </p:cNvPr>
          <p:cNvCxnSpPr>
            <a:cxnSpLocks/>
          </p:cNvCxnSpPr>
          <p:nvPr/>
        </p:nvCxnSpPr>
        <p:spPr>
          <a:xfrm>
            <a:off x="791852" y="3733014"/>
            <a:ext cx="110764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6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5F3CA8-006C-4F96-ACA4-779E2DA77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ADA671-33D3-8D49-A233-2C4EA0DA2A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F2EB83-9EA9-2C4E-9A51-FB7E7E3D3A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Bypassing AV signature based solutions | Example:  DUQU malware </a:t>
            </a:r>
            <a:br>
              <a:rPr lang="en-US" dirty="0"/>
            </a:b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909972-0B09-F447-ACDB-071E3449FB16}"/>
              </a:ext>
            </a:extLst>
          </p:cNvPr>
          <p:cNvSpPr/>
          <p:nvPr/>
        </p:nvSpPr>
        <p:spPr>
          <a:xfrm rot="5400000">
            <a:off x="2646322" y="-683987"/>
            <a:ext cx="533486" cy="4296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Malicious Font 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 Light"/>
              </a:rPr>
              <a:t>DUQU malware)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8189566E-77F2-4671-AB15-53D6FEF91498}"/>
              </a:ext>
            </a:extLst>
          </p:cNvPr>
          <p:cNvSpPr txBox="1">
            <a:spLocks/>
          </p:cNvSpPr>
          <p:nvPr/>
        </p:nvSpPr>
        <p:spPr>
          <a:xfrm>
            <a:off x="960581" y="5669508"/>
            <a:ext cx="3904969" cy="8374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 panose="020B0504030602030204" pitchFamily="34" charset="0"/>
              </a:rPr>
              <a:t>Multiple AVs detect this file as malicious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4191A021-3298-47D7-B60B-025B6895F555}"/>
              </a:ext>
            </a:extLst>
          </p:cNvPr>
          <p:cNvSpPr txBox="1">
            <a:spLocks/>
          </p:cNvSpPr>
          <p:nvPr/>
        </p:nvSpPr>
        <p:spPr>
          <a:xfrm>
            <a:off x="6378499" y="5669508"/>
            <a:ext cx="2757168" cy="5802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 panose="020B0504030602030204" pitchFamily="34" charset="0"/>
              </a:rPr>
              <a:t>Only one AV engine detects this file as malicious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EC1A4D19-C346-496A-BA92-67B7FC8E81BE}"/>
              </a:ext>
            </a:extLst>
          </p:cNvPr>
          <p:cNvSpPr txBox="1">
            <a:spLocks/>
          </p:cNvSpPr>
          <p:nvPr/>
        </p:nvSpPr>
        <p:spPr>
          <a:xfrm>
            <a:off x="9243611" y="5669508"/>
            <a:ext cx="2803686" cy="5802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 panose="020B0504030602030204" pitchFamily="34" charset="0"/>
              </a:rPr>
              <a:t>One byte offset completely changes the verdict!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4298AA-5E17-3245-A3DA-7E53A2627566}"/>
              </a:ext>
            </a:extLst>
          </p:cNvPr>
          <p:cNvGrpSpPr/>
          <p:nvPr/>
        </p:nvGrpSpPr>
        <p:grpSpPr>
          <a:xfrm>
            <a:off x="6674693" y="2437308"/>
            <a:ext cx="5019832" cy="3032649"/>
            <a:chOff x="6634431" y="2337055"/>
            <a:chExt cx="4169065" cy="25186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07EA329-ABA2-410C-B64D-2A05774E2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4431" y="2337055"/>
              <a:ext cx="4169065" cy="2518672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A07F1A-7FC0-459D-BAA5-DF312FB5BE4C}"/>
                </a:ext>
              </a:extLst>
            </p:cNvPr>
            <p:cNvSpPr/>
            <p:nvPr/>
          </p:nvSpPr>
          <p:spPr>
            <a:xfrm>
              <a:off x="7062616" y="4516156"/>
              <a:ext cx="639193" cy="33957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848F35-207E-8E4E-807C-A87CBD26D676}"/>
              </a:ext>
            </a:extLst>
          </p:cNvPr>
          <p:cNvGrpSpPr/>
          <p:nvPr/>
        </p:nvGrpSpPr>
        <p:grpSpPr>
          <a:xfrm>
            <a:off x="308823" y="2437309"/>
            <a:ext cx="5208485" cy="3058815"/>
            <a:chOff x="923415" y="2916617"/>
            <a:chExt cx="4325745" cy="25404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99E5CB-B9C7-43CD-99F8-C65812E44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415" y="2916617"/>
              <a:ext cx="4325745" cy="2529109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469E110-6A3D-4F38-BD16-BEF88601A59A}"/>
                </a:ext>
              </a:extLst>
            </p:cNvPr>
            <p:cNvSpPr/>
            <p:nvPr/>
          </p:nvSpPr>
          <p:spPr>
            <a:xfrm>
              <a:off x="1349833" y="5117450"/>
              <a:ext cx="639193" cy="33957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endParaRPr>
            </a:p>
          </p:txBody>
        </p:sp>
      </p:grpSp>
      <p:sp>
        <p:nvSpPr>
          <p:cNvPr id="28" name="Title 3">
            <a:extLst>
              <a:ext uri="{FF2B5EF4-FFF2-40B4-BE49-F238E27FC236}">
                <a16:creationId xmlns:a16="http://schemas.microsoft.com/office/drawing/2014/main" id="{F3C75E23-528E-45F3-89AF-68B8B1B9ABCB}"/>
              </a:ext>
            </a:extLst>
          </p:cNvPr>
          <p:cNvSpPr txBox="1">
            <a:spLocks/>
          </p:cNvSpPr>
          <p:nvPr/>
        </p:nvSpPr>
        <p:spPr>
          <a:xfrm>
            <a:off x="764789" y="1761829"/>
            <a:ext cx="4296552" cy="584775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 panose="020B0504030602030204" pitchFamily="34" charset="0"/>
              </a:rPr>
              <a:t>Font file utilizing the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 panose="020B050403060203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 panose="020B0504030602030204" pitchFamily="34" charset="0"/>
              </a:rPr>
              <a:t>CVE-2011-3402 exploit</a:t>
            </a: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D3A64871-D5CD-44EF-9EDE-9777EEA18DFE}"/>
              </a:ext>
            </a:extLst>
          </p:cNvPr>
          <p:cNvSpPr txBox="1">
            <a:spLocks/>
          </p:cNvSpPr>
          <p:nvPr/>
        </p:nvSpPr>
        <p:spPr>
          <a:xfrm>
            <a:off x="6378500" y="1728743"/>
            <a:ext cx="3327473" cy="650947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 panose="020B0504030602030204" pitchFamily="34" charset="0"/>
              </a:rPr>
              <a:t>Font file utilizing the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 panose="020B05040306020302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 panose="020B0504030602030204" pitchFamily="34" charset="0"/>
              </a:rPr>
              <a:t>CVE-2011-3402 exploit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260A23-74E5-40AD-B712-9586E8A51D9A}"/>
              </a:ext>
            </a:extLst>
          </p:cNvPr>
          <p:cNvSpPr/>
          <p:nvPr/>
        </p:nvSpPr>
        <p:spPr>
          <a:xfrm rot="5400000">
            <a:off x="8917866" y="-899258"/>
            <a:ext cx="533486" cy="4727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Malicious Font (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 Light"/>
              </a:rPr>
              <a:t>DUQU malware mutation)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06E11C-CDC0-1C4B-9AE7-56245AC2A9A9}"/>
              </a:ext>
            </a:extLst>
          </p:cNvPr>
          <p:cNvCxnSpPr/>
          <p:nvPr/>
        </p:nvCxnSpPr>
        <p:spPr>
          <a:xfrm>
            <a:off x="6096000" y="992699"/>
            <a:ext cx="0" cy="50987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BA6CF0-79F8-4645-81F3-9BDA2ACD570C}"/>
              </a:ext>
            </a:extLst>
          </p:cNvPr>
          <p:cNvCxnSpPr>
            <a:cxnSpLocks/>
          </p:cNvCxnSpPr>
          <p:nvPr/>
        </p:nvCxnSpPr>
        <p:spPr>
          <a:xfrm>
            <a:off x="9184609" y="5669507"/>
            <a:ext cx="0" cy="580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3">
            <a:extLst>
              <a:ext uri="{FF2B5EF4-FFF2-40B4-BE49-F238E27FC236}">
                <a16:creationId xmlns:a16="http://schemas.microsoft.com/office/drawing/2014/main" id="{4F929E08-3D7F-4897-9AE5-1C42BC597B72}"/>
              </a:ext>
            </a:extLst>
          </p:cNvPr>
          <p:cNvSpPr txBox="1">
            <a:spLocks/>
          </p:cNvSpPr>
          <p:nvPr/>
        </p:nvSpPr>
        <p:spPr>
          <a:xfrm>
            <a:off x="8719824" y="1876475"/>
            <a:ext cx="3327473" cy="35548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bg1"/>
                </a:solidFill>
                <a:latin typeface="Ubuntu Light" panose="020B0304030602030204" pitchFamily="34" charset="0"/>
                <a:ea typeface="Ubuntu Light" panose="020B0304030602030204" pitchFamily="34" charset="0"/>
                <a:cs typeface="Ubuntu Light" panose="020B0304030602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 panose="020B0504030602030204" pitchFamily="34" charset="0"/>
              </a:rPr>
              <a:t>One byte change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EC482D-39D9-4651-A6AB-40EDE45A9BF2}"/>
              </a:ext>
            </a:extLst>
          </p:cNvPr>
          <p:cNvCxnSpPr>
            <a:cxnSpLocks/>
          </p:cNvCxnSpPr>
          <p:nvPr/>
        </p:nvCxnSpPr>
        <p:spPr>
          <a:xfrm>
            <a:off x="9184609" y="1781351"/>
            <a:ext cx="0" cy="5802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52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6E7070"/>
      </a:dk2>
      <a:lt2>
        <a:srgbClr val="E7E6E6"/>
      </a:lt2>
      <a:accent1>
        <a:srgbClr val="0201F0"/>
      </a:accent1>
      <a:accent2>
        <a:srgbClr val="00FFC2"/>
      </a:accent2>
      <a:accent3>
        <a:srgbClr val="63B3B3"/>
      </a:accent3>
      <a:accent4>
        <a:srgbClr val="E6E8E6"/>
      </a:accent4>
      <a:accent5>
        <a:srgbClr val="061547"/>
      </a:accent5>
      <a:accent6>
        <a:srgbClr val="485695"/>
      </a:accent6>
      <a:hlink>
        <a:srgbClr val="04FBC2"/>
      </a:hlink>
      <a:folHlink>
        <a:srgbClr val="798B91"/>
      </a:folHlink>
    </a:clrScheme>
    <a:fontScheme name="Custom 4">
      <a:majorFont>
        <a:latin typeface="Calibri"/>
        <a:ea typeface=""/>
        <a:cs typeface="Calibri"/>
      </a:majorFont>
      <a:minorFont>
        <a:latin typeface="Calibri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4">
      <a:dk1>
        <a:srgbClr val="000000"/>
      </a:dk1>
      <a:lt1>
        <a:srgbClr val="FFFFFF"/>
      </a:lt1>
      <a:dk2>
        <a:srgbClr val="6E7070"/>
      </a:dk2>
      <a:lt2>
        <a:srgbClr val="E7E6E6"/>
      </a:lt2>
      <a:accent1>
        <a:srgbClr val="0201F0"/>
      </a:accent1>
      <a:accent2>
        <a:srgbClr val="00FFC2"/>
      </a:accent2>
      <a:accent3>
        <a:srgbClr val="63B3B3"/>
      </a:accent3>
      <a:accent4>
        <a:srgbClr val="E6E8E6"/>
      </a:accent4>
      <a:accent5>
        <a:srgbClr val="061547"/>
      </a:accent5>
      <a:accent6>
        <a:srgbClr val="485695"/>
      </a:accent6>
      <a:hlink>
        <a:srgbClr val="04FBC2"/>
      </a:hlink>
      <a:folHlink>
        <a:srgbClr val="798B91"/>
      </a:folHlink>
    </a:clrScheme>
    <a:fontScheme name="Custom 4">
      <a:majorFont>
        <a:latin typeface="Calibri"/>
        <a:ea typeface=""/>
        <a:cs typeface="Calibri"/>
      </a:majorFont>
      <a:minorFont>
        <a:latin typeface="Calibri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Custom 2">
      <a:dk1>
        <a:srgbClr val="000000"/>
      </a:dk1>
      <a:lt1>
        <a:srgbClr val="FFFFFF"/>
      </a:lt1>
      <a:dk2>
        <a:srgbClr val="6E7070"/>
      </a:dk2>
      <a:lt2>
        <a:srgbClr val="E7E6E6"/>
      </a:lt2>
      <a:accent1>
        <a:srgbClr val="0201F0"/>
      </a:accent1>
      <a:accent2>
        <a:srgbClr val="00FFC2"/>
      </a:accent2>
      <a:accent3>
        <a:srgbClr val="63B3B3"/>
      </a:accent3>
      <a:accent4>
        <a:srgbClr val="E6E8E6"/>
      </a:accent4>
      <a:accent5>
        <a:srgbClr val="061547"/>
      </a:accent5>
      <a:accent6>
        <a:srgbClr val="485695"/>
      </a:accent6>
      <a:hlink>
        <a:srgbClr val="0201F0"/>
      </a:hlink>
      <a:folHlink>
        <a:srgbClr val="798B91"/>
      </a:folHlink>
    </a:clrScheme>
    <a:fontScheme name="Custom 4">
      <a:majorFont>
        <a:latin typeface="Calibri"/>
        <a:ea typeface=""/>
        <a:cs typeface="Calibri"/>
      </a:majorFont>
      <a:minorFont>
        <a:latin typeface="Calibri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29072</TotalTime>
  <Words>847</Words>
  <Application>Microsoft Office PowerPoint</Application>
  <PresentationFormat>Widescreen</PresentationFormat>
  <Paragraphs>228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6" baseType="lpstr">
      <vt:lpstr>Arial</vt:lpstr>
      <vt:lpstr>Cairo SemiBold</vt:lpstr>
      <vt:lpstr>Calibri</vt:lpstr>
      <vt:lpstr>Calibri Light</vt:lpstr>
      <vt:lpstr>Lato Black</vt:lpstr>
      <vt:lpstr>Open Sans</vt:lpstr>
      <vt:lpstr>Roboto Light</vt:lpstr>
      <vt:lpstr>Tolyer No.2 Light</vt:lpstr>
      <vt:lpstr>Tolyer No.3</vt:lpstr>
      <vt:lpstr>Ubuntu</vt:lpstr>
      <vt:lpstr>Ubuntu Light</vt:lpstr>
      <vt:lpstr>Ubuntu Medium</vt:lpstr>
      <vt:lpstr>Wingdings</vt:lpstr>
      <vt:lpstr>Office Theme</vt:lpstr>
      <vt:lpstr>2_Office Theme</vt:lpstr>
      <vt:lpstr>3_Office Theme</vt:lpstr>
      <vt:lpstr>PREVENTING THE THREATS  OF TOMORROW WITH  DEEP LEARNING</vt:lpstr>
      <vt:lpstr>Outline</vt:lpstr>
      <vt:lpstr>PowerPoint Presentation</vt:lpstr>
      <vt:lpstr>The World of Artificial Intelligence (AI)</vt:lpstr>
      <vt:lpstr>FIRST:  Defining the Problem</vt:lpstr>
      <vt:lpstr>Traditional Machine Learning: Shallow Learning</vt:lpstr>
      <vt:lpstr>Misleading Features</vt:lpstr>
      <vt:lpstr>Noise</vt:lpstr>
      <vt:lpstr>Bypassing AV signature based solutions | Example:  DUQU malware  </vt:lpstr>
      <vt:lpstr>PowerPoint Presentation</vt:lpstr>
      <vt:lpstr>PowerPoint Presentation</vt:lpstr>
      <vt:lpstr>Real World Applications of Deep Learning</vt:lpstr>
      <vt:lpstr>EFFECT OF MORE NEURONS LAYERS</vt:lpstr>
      <vt:lpstr>PowerPoint Presentation</vt:lpstr>
      <vt:lpstr>Human vs Deep Learning perspective</vt:lpstr>
      <vt:lpstr>PowerPoint Presentation</vt:lpstr>
      <vt:lpstr>DEEP INSTINCT’S MULTI LAYERED ENDPOINT PROTECTION</vt:lpstr>
      <vt:lpstr>The Deep Learning Process From Training to Prediction</vt:lpstr>
      <vt:lpstr>THE VALUE OF THE DEEP INSTINCT PREDICTION MODEL</vt:lpstr>
      <vt:lpstr>Thank you 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yoav herstein</dc:creator>
  <cp:lastModifiedBy>allen lum</cp:lastModifiedBy>
  <cp:revision>554</cp:revision>
  <dcterms:created xsi:type="dcterms:W3CDTF">2017-09-12T06:16:19Z</dcterms:created>
  <dcterms:modified xsi:type="dcterms:W3CDTF">2019-03-27T01:46:13Z</dcterms:modified>
</cp:coreProperties>
</file>